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92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16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4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298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5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69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11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60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35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57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008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A05D-B352-4759-8305-9DD1A1D71336}" type="datetimeFigureOut">
              <a:rPr lang="ko-KR" altLang="en-US" smtClean="0"/>
              <a:t>2024-06-02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691E-3908-471C-9D95-4EA7772021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475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532" y="0"/>
            <a:ext cx="9146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4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762" y="947737"/>
            <a:ext cx="989647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209550"/>
            <a:ext cx="9915525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5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2024-06-01T22:46:11Z</dcterms:created>
  <dcterms:modified xsi:type="dcterms:W3CDTF">2024-06-01T22:46:32Z</dcterms:modified>
</cp:coreProperties>
</file>