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0" r:id="rId5"/>
    <p:sldId id="264" r:id="rId6"/>
    <p:sldId id="265" r:id="rId7"/>
    <p:sldId id="262" r:id="rId8"/>
    <p:sldId id="258" r:id="rId9"/>
    <p:sldId id="259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15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7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83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87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05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33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72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55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29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63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73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7FDE-F95E-4DFB-86D8-86E0E6C658AD}" type="datetimeFigureOut">
              <a:rPr lang="ko-KR" altLang="en-US" smtClean="0"/>
              <a:t>2021-12-02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5092E-B82C-4B0F-AB60-9FF9A6B2D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83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441"/>
            <a:ext cx="9144000" cy="4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0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ESG</a:t>
            </a:r>
          </a:p>
          <a:p>
            <a:r>
              <a:rPr lang="en-US" altLang="ko-KR" dirty="0" smtClean="0"/>
              <a:t>SMR</a:t>
            </a:r>
          </a:p>
          <a:p>
            <a:r>
              <a:rPr lang="en-US" altLang="ko-KR" dirty="0" smtClean="0"/>
              <a:t>Green </a:t>
            </a:r>
            <a:r>
              <a:rPr lang="en-US" altLang="ko-KR" dirty="0"/>
              <a:t>Taxonomy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812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930207" cy="4525963"/>
          </a:xfrm>
        </p:spPr>
      </p:pic>
    </p:spTree>
    <p:extLst>
      <p:ext uri="{BB962C8B-B14F-4D97-AF65-F5344CB8AC3E}">
        <p14:creationId xmlns:p14="http://schemas.microsoft.com/office/powerpoint/2010/main" val="19940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6" y="1948389"/>
            <a:ext cx="7687748" cy="3829585"/>
          </a:xfrm>
        </p:spPr>
      </p:pic>
    </p:spTree>
    <p:extLst>
      <p:ext uri="{BB962C8B-B14F-4D97-AF65-F5344CB8AC3E}">
        <p14:creationId xmlns:p14="http://schemas.microsoft.com/office/powerpoint/2010/main" val="119657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320480" cy="6334905"/>
          </a:xfrm>
        </p:spPr>
      </p:pic>
    </p:spTree>
    <p:extLst>
      <p:ext uri="{BB962C8B-B14F-4D97-AF65-F5344CB8AC3E}">
        <p14:creationId xmlns:p14="http://schemas.microsoft.com/office/powerpoint/2010/main" val="196508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623887"/>
            <a:ext cx="65436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69445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18916" cy="6120680"/>
          </a:xfrm>
        </p:spPr>
      </p:pic>
    </p:spTree>
    <p:extLst>
      <p:ext uri="{BB962C8B-B14F-4D97-AF65-F5344CB8AC3E}">
        <p14:creationId xmlns:p14="http://schemas.microsoft.com/office/powerpoint/2010/main" val="33000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</p:spTree>
    <p:extLst>
      <p:ext uri="{BB962C8B-B14F-4D97-AF65-F5344CB8AC3E}">
        <p14:creationId xmlns:p14="http://schemas.microsoft.com/office/powerpoint/2010/main" val="162389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4983327"/>
          </a:xfrm>
        </p:spPr>
      </p:pic>
    </p:spTree>
    <p:extLst>
      <p:ext uri="{BB962C8B-B14F-4D97-AF65-F5344CB8AC3E}">
        <p14:creationId xmlns:p14="http://schemas.microsoft.com/office/powerpoint/2010/main" val="296886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5904656" cy="5904656"/>
          </a:xfrm>
        </p:spPr>
      </p:pic>
    </p:spTree>
    <p:extLst>
      <p:ext uri="{BB962C8B-B14F-4D97-AF65-F5344CB8AC3E}">
        <p14:creationId xmlns:p14="http://schemas.microsoft.com/office/powerpoint/2010/main" val="255622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008"/>
            <a:ext cx="6840760" cy="6763573"/>
          </a:xfrm>
        </p:spPr>
      </p:pic>
    </p:spTree>
    <p:extLst>
      <p:ext uri="{BB962C8B-B14F-4D97-AF65-F5344CB8AC3E}">
        <p14:creationId xmlns:p14="http://schemas.microsoft.com/office/powerpoint/2010/main" val="362849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927399" cy="3960440"/>
          </a:xfrm>
        </p:spPr>
      </p:pic>
    </p:spTree>
    <p:extLst>
      <p:ext uri="{BB962C8B-B14F-4D97-AF65-F5344CB8AC3E}">
        <p14:creationId xmlns:p14="http://schemas.microsoft.com/office/powerpoint/2010/main" val="148175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</Words>
  <Application>Microsoft Office PowerPoint</Application>
  <PresentationFormat>화면 슬라이드 쇼(4:3)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7</cp:revision>
  <dcterms:created xsi:type="dcterms:W3CDTF">2021-12-01T22:26:21Z</dcterms:created>
  <dcterms:modified xsi:type="dcterms:W3CDTF">2021-12-02T04:01:24Z</dcterms:modified>
</cp:coreProperties>
</file>