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56" r:id="rId5"/>
    <p:sldId id="261" r:id="rId6"/>
    <p:sldId id="260" r:id="rId7"/>
    <p:sldId id="263" r:id="rId8"/>
    <p:sldId id="262" r:id="rId9"/>
    <p:sldId id="265" r:id="rId10"/>
    <p:sldId id="264" r:id="rId11"/>
    <p:sldId id="267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26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41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1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3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19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97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63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10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99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53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47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4BBB4-A3A7-4CD7-846E-9B7D77120C58}" type="datetimeFigureOut">
              <a:rPr lang="ko-KR" altLang="en-US" smtClean="0"/>
              <a:t>2021-11-18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A8E6A-F240-492A-BAA8-858F084AB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25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7"/>
            <a:ext cx="4392488" cy="56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536504" cy="644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4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248472" cy="59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8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3"/>
            <a:ext cx="4536504" cy="641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5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11217" cy="566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37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55261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83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65085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5904656" cy="5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5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4104456" cy="57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320480" cy="611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7"/>
            <a:ext cx="4248472" cy="59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1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248472" cy="60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2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320480" cy="62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화면 슬라이드 쇼(4:3)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2</cp:revision>
  <dcterms:created xsi:type="dcterms:W3CDTF">2021-11-18T01:55:51Z</dcterms:created>
  <dcterms:modified xsi:type="dcterms:W3CDTF">2021-11-18T02:39:11Z</dcterms:modified>
</cp:coreProperties>
</file>