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sldIdLst>
    <p:sldId id="256" r:id="rId2"/>
    <p:sldId id="262" r:id="rId3"/>
    <p:sldId id="259" r:id="rId4"/>
    <p:sldId id="266" r:id="rId5"/>
    <p:sldId id="261" r:id="rId6"/>
    <p:sldId id="265" r:id="rId7"/>
    <p:sldId id="268" r:id="rId8"/>
    <p:sldId id="267" r:id="rId9"/>
    <p:sldId id="269" r:id="rId10"/>
    <p:sldId id="270" r:id="rId11"/>
    <p:sldId id="271" r:id="rId12"/>
    <p:sldId id="273" r:id="rId13"/>
    <p:sldId id="27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6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0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1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5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3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23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/>
          </a:bodyPr>
          <a:lstStyle/>
          <a:p>
            <a:pPr fontAlgn="base"/>
            <a:r>
              <a:rPr lang="de-DE" altLang="ko-KR" dirty="0" smtClean="0"/>
              <a:t>Es </a:t>
            </a:r>
            <a:r>
              <a:rPr lang="de-DE" altLang="ko-KR" dirty="0"/>
              <a:t>ist schön, zu feiern</a:t>
            </a:r>
            <a:r>
              <a:rPr lang="de-DE" altLang="ko-KR" dirty="0" smtClean="0"/>
              <a:t>.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err="1" smtClean="0"/>
              <a:t>Infinitiv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mit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zu</a:t>
            </a:r>
            <a:endParaRPr lang="en-US" altLang="ko-KR" dirty="0" smtClean="0"/>
          </a:p>
          <a:p>
            <a:pPr fontAlgn="base"/>
            <a:r>
              <a:rPr lang="en-US" altLang="ko-KR" dirty="0" err="1" smtClean="0"/>
              <a:t>zu</a:t>
            </a:r>
            <a:r>
              <a:rPr lang="en-US" altLang="ko-KR" dirty="0" smtClean="0"/>
              <a:t>-</a:t>
            </a:r>
            <a:r>
              <a:rPr lang="ko-KR" altLang="en-US" smtClean="0"/>
              <a:t>부정법</a:t>
            </a:r>
            <a:endParaRPr lang="en-US" altLang="ko-K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형용사적인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ko-KR" altLang="en-US" sz="2800" dirty="0" smtClean="0"/>
              <a:t>나는 </a:t>
            </a:r>
            <a:r>
              <a:rPr lang="ko-KR" altLang="en-US" sz="2800" u="sng" dirty="0" smtClean="0"/>
              <a:t>이번 여름에 독일에 갈 </a:t>
            </a:r>
            <a:r>
              <a:rPr lang="ko-KR" altLang="en-US" sz="2800" dirty="0" smtClean="0"/>
              <a:t>기회를 잡았다</a:t>
            </a:r>
            <a:r>
              <a:rPr lang="en-US" altLang="ko-KR" sz="2800" dirty="0" smtClean="0"/>
              <a:t>.</a:t>
            </a:r>
          </a:p>
          <a:p>
            <a:pPr marL="0" indent="0" fontAlgn="base">
              <a:buNone/>
            </a:pPr>
            <a:r>
              <a:rPr lang="en-US" altLang="ko-KR" dirty="0" smtClean="0"/>
              <a:t>in </a:t>
            </a:r>
            <a:r>
              <a:rPr lang="en-US" altLang="ko-KR" dirty="0" err="1" smtClean="0"/>
              <a:t>diesem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Sommer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nach</a:t>
            </a:r>
            <a:r>
              <a:rPr lang="en-US" altLang="ko-KR" dirty="0" smtClean="0"/>
              <a:t> Deutschland </a:t>
            </a:r>
            <a:r>
              <a:rPr lang="en-US" altLang="ko-KR" dirty="0" err="1" smtClean="0"/>
              <a:t>reisen</a:t>
            </a: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ko-KR" altLang="en-US" dirty="0" smtClean="0"/>
              <a:t>이번 여름에 독일에 가다</a:t>
            </a: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sz="3100" dirty="0" smtClean="0"/>
              <a:t>→ </a:t>
            </a:r>
            <a:r>
              <a:rPr lang="en-US" altLang="ko-KR" sz="3100" dirty="0"/>
              <a:t>in </a:t>
            </a:r>
            <a:r>
              <a:rPr lang="en-US" altLang="ko-KR" sz="3100" dirty="0" err="1"/>
              <a:t>diesem</a:t>
            </a:r>
            <a:r>
              <a:rPr lang="en-US" altLang="ko-KR" sz="3100" dirty="0"/>
              <a:t> </a:t>
            </a:r>
            <a:r>
              <a:rPr lang="en-US" altLang="ko-KR" sz="3100" dirty="0" err="1"/>
              <a:t>Sommer</a:t>
            </a:r>
            <a:r>
              <a:rPr lang="en-US" altLang="ko-KR" sz="3100" dirty="0"/>
              <a:t> </a:t>
            </a:r>
            <a:r>
              <a:rPr lang="en-US" altLang="ko-KR" sz="3100" dirty="0" err="1"/>
              <a:t>nach</a:t>
            </a:r>
            <a:r>
              <a:rPr lang="en-US" altLang="ko-KR" sz="3100" dirty="0"/>
              <a:t> Deutschland </a:t>
            </a:r>
            <a:r>
              <a:rPr lang="en-US" altLang="ko-KR" sz="3100" dirty="0" err="1" smtClean="0">
                <a:solidFill>
                  <a:srgbClr val="C00000"/>
                </a:solidFill>
              </a:rPr>
              <a:t>zu</a:t>
            </a:r>
            <a:r>
              <a:rPr lang="en-US" altLang="ko-KR" sz="3100" dirty="0" smtClean="0">
                <a:solidFill>
                  <a:srgbClr val="C00000"/>
                </a:solidFill>
              </a:rPr>
              <a:t> </a:t>
            </a:r>
            <a:r>
              <a:rPr lang="en-US" altLang="ko-KR" sz="3100" dirty="0" err="1" smtClean="0"/>
              <a:t>reisen</a:t>
            </a:r>
            <a:endParaRPr lang="en-US" altLang="ko-KR" sz="3100" dirty="0"/>
          </a:p>
          <a:p>
            <a:pPr marL="0" indent="0" fontAlgn="base">
              <a:buNone/>
            </a:pPr>
            <a:r>
              <a:rPr lang="en-US" altLang="ko-KR" dirty="0"/>
              <a:t>(</a:t>
            </a: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eine</a:t>
            </a:r>
            <a:r>
              <a:rPr lang="en-US" altLang="ko-KR" dirty="0" smtClean="0"/>
              <a:t> </a:t>
            </a:r>
            <a:r>
              <a:rPr lang="en-US" altLang="ko-KR" u="sng" dirty="0" err="1" smtClean="0"/>
              <a:t>gute</a:t>
            </a:r>
            <a:r>
              <a:rPr lang="en-US" altLang="ko-KR" dirty="0" smtClean="0"/>
              <a:t> Chance.)</a:t>
            </a:r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die </a:t>
            </a:r>
            <a:r>
              <a:rPr lang="en-US" altLang="ko-KR" sz="1600" u="sng" dirty="0"/>
              <a:t>in </a:t>
            </a:r>
            <a:r>
              <a:rPr lang="en-US" altLang="ko-KR" sz="1600" u="sng" dirty="0" err="1"/>
              <a:t>diesem</a:t>
            </a:r>
            <a:r>
              <a:rPr lang="en-US" altLang="ko-KR" sz="1600" u="sng" dirty="0"/>
              <a:t> </a:t>
            </a:r>
            <a:r>
              <a:rPr lang="en-US" altLang="ko-KR" sz="1600" u="sng" dirty="0" err="1"/>
              <a:t>Sommer</a:t>
            </a:r>
            <a:r>
              <a:rPr lang="en-US" altLang="ko-KR" sz="1600" u="sng" dirty="0"/>
              <a:t> </a:t>
            </a:r>
            <a:r>
              <a:rPr lang="en-US" altLang="ko-KR" sz="1600" u="sng" dirty="0" err="1"/>
              <a:t>nach</a:t>
            </a:r>
            <a:r>
              <a:rPr lang="en-US" altLang="ko-KR" sz="1600" u="sng" dirty="0"/>
              <a:t> Deutschland </a:t>
            </a:r>
            <a:r>
              <a:rPr lang="en-US" altLang="ko-KR" sz="1600" u="sng" dirty="0" err="1">
                <a:solidFill>
                  <a:srgbClr val="C00000"/>
                </a:solidFill>
              </a:rPr>
              <a:t>zu</a:t>
            </a:r>
            <a:r>
              <a:rPr lang="en-US" altLang="ko-KR" sz="1600" u="sng" dirty="0">
                <a:solidFill>
                  <a:srgbClr val="C00000"/>
                </a:solidFill>
              </a:rPr>
              <a:t> </a:t>
            </a:r>
            <a:r>
              <a:rPr lang="en-US" altLang="ko-KR" sz="1600" u="sng" dirty="0" err="1" smtClean="0"/>
              <a:t>reisen</a:t>
            </a:r>
            <a:r>
              <a:rPr lang="en-US" altLang="ko-KR" sz="1600" u="sng" dirty="0" smtClean="0"/>
              <a:t> </a:t>
            </a:r>
            <a:r>
              <a:rPr lang="en-US" altLang="ko-KR" dirty="0" smtClean="0"/>
              <a:t>Chance. X</a:t>
            </a:r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die Chance</a:t>
            </a:r>
            <a:r>
              <a:rPr lang="en-US" altLang="ko-KR" b="1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 smtClean="0"/>
              <a:t>in </a:t>
            </a:r>
            <a:r>
              <a:rPr lang="en-US" altLang="ko-KR" dirty="0" err="1"/>
              <a:t>diesem</a:t>
            </a:r>
            <a:r>
              <a:rPr lang="en-US" altLang="ko-KR" dirty="0"/>
              <a:t> </a:t>
            </a:r>
            <a:r>
              <a:rPr lang="en-US" altLang="ko-KR" dirty="0" err="1"/>
              <a:t>Sommer</a:t>
            </a:r>
            <a:r>
              <a:rPr lang="en-US" altLang="ko-KR" dirty="0"/>
              <a:t> </a:t>
            </a:r>
            <a:r>
              <a:rPr lang="en-US" altLang="ko-KR" dirty="0" err="1"/>
              <a:t>nach</a:t>
            </a:r>
            <a:r>
              <a:rPr lang="en-US" altLang="ko-KR" dirty="0"/>
              <a:t> Deutschland </a:t>
            </a:r>
            <a:r>
              <a:rPr lang="en-US" altLang="ko-KR" dirty="0" err="1">
                <a:solidFill>
                  <a:srgbClr val="C00000"/>
                </a:solidFill>
              </a:rPr>
              <a:t>zu</a:t>
            </a:r>
            <a:r>
              <a:rPr lang="en-US" altLang="ko-KR" dirty="0">
                <a:solidFill>
                  <a:srgbClr val="C00000"/>
                </a:solidFill>
              </a:rPr>
              <a:t> </a:t>
            </a:r>
            <a:r>
              <a:rPr lang="en-US" altLang="ko-KR" dirty="0" err="1" smtClean="0"/>
              <a:t>reisen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679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형용사적인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sz="2800" dirty="0" smtClean="0"/>
              <a:t>나는 </a:t>
            </a:r>
            <a:r>
              <a:rPr lang="ko-KR" altLang="en-US" sz="2800" u="sng" dirty="0" smtClean="0"/>
              <a:t>숙제 할</a:t>
            </a:r>
            <a:r>
              <a:rPr lang="ko-KR" altLang="en-US" sz="2800" dirty="0" smtClean="0"/>
              <a:t> 시간이 없다</a:t>
            </a:r>
            <a:r>
              <a:rPr lang="en-US" altLang="ko-KR" sz="2800" dirty="0" smtClean="0"/>
              <a:t>.</a:t>
            </a:r>
          </a:p>
          <a:p>
            <a:pPr marL="0" indent="0" fontAlgn="base">
              <a:buNone/>
            </a:pPr>
            <a:r>
              <a:rPr lang="en-US" altLang="ko-KR" sz="2800" dirty="0" smtClean="0"/>
              <a:t>die </a:t>
            </a:r>
            <a:r>
              <a:rPr lang="en-US" altLang="ko-KR" sz="2800" dirty="0" err="1" smtClean="0"/>
              <a:t>Hausaufgaben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machen</a:t>
            </a:r>
            <a:r>
              <a:rPr lang="en-US" altLang="ko-KR" sz="2800" dirty="0" smtClean="0"/>
              <a:t> </a:t>
            </a:r>
            <a:r>
              <a:rPr lang="ko-KR" altLang="en-US" sz="2800" dirty="0" err="1" smtClean="0"/>
              <a:t>숙제하다</a:t>
            </a:r>
            <a:endParaRPr lang="en-US" altLang="ko-KR" sz="2800" dirty="0" smtClean="0"/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ko-KR" altLang="ko-KR" sz="2800" dirty="0" smtClean="0"/>
              <a:t>→</a:t>
            </a:r>
            <a:r>
              <a:rPr lang="en-US" altLang="ko-KR" sz="2800" dirty="0" smtClean="0"/>
              <a:t> die </a:t>
            </a:r>
            <a:r>
              <a:rPr lang="en-US" altLang="ko-KR" sz="2800" dirty="0" err="1" smtClean="0"/>
              <a:t>Hausaufgaben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>
                <a:solidFill>
                  <a:srgbClr val="C00000"/>
                </a:solidFill>
              </a:rPr>
              <a:t>zu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machen</a:t>
            </a:r>
            <a:endParaRPr lang="en-US" altLang="ko-KR" sz="2800" dirty="0" smtClean="0"/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en-US" altLang="ko-KR" sz="2800" dirty="0" err="1" smtClean="0"/>
              <a:t>Ich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habe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keine</a:t>
            </a:r>
            <a:r>
              <a:rPr lang="en-US" altLang="ko-KR" sz="2800" dirty="0" smtClean="0"/>
              <a:t> </a:t>
            </a:r>
            <a:r>
              <a:rPr lang="en-US" altLang="ko-KR" sz="2800" u="sng" dirty="0"/>
              <a:t>die </a:t>
            </a:r>
            <a:r>
              <a:rPr lang="en-US" altLang="ko-KR" sz="2800" u="sng" dirty="0" err="1"/>
              <a:t>Hausaufgaben</a:t>
            </a:r>
            <a:r>
              <a:rPr lang="en-US" altLang="ko-KR" sz="2800" u="sng" dirty="0"/>
              <a:t> </a:t>
            </a:r>
            <a:r>
              <a:rPr lang="en-US" altLang="ko-KR" sz="2800" u="sng" dirty="0" err="1">
                <a:solidFill>
                  <a:srgbClr val="C00000"/>
                </a:solidFill>
              </a:rPr>
              <a:t>zu</a:t>
            </a:r>
            <a:r>
              <a:rPr lang="en-US" altLang="ko-KR" sz="2800" u="sng" dirty="0"/>
              <a:t> </a:t>
            </a:r>
            <a:r>
              <a:rPr lang="en-US" altLang="ko-KR" sz="2800" u="sng" dirty="0" err="1" smtClean="0"/>
              <a:t>machen</a:t>
            </a:r>
            <a:r>
              <a:rPr lang="en-US" altLang="ko-KR" sz="2800" u="sng" dirty="0" smtClean="0"/>
              <a:t> </a:t>
            </a:r>
            <a:r>
              <a:rPr lang="en-US" altLang="ko-KR" sz="2800" dirty="0" err="1" smtClean="0"/>
              <a:t>Zeit</a:t>
            </a:r>
            <a:r>
              <a:rPr lang="en-US" altLang="ko-KR" sz="2800" dirty="0" smtClean="0"/>
              <a:t>. X</a:t>
            </a:r>
          </a:p>
          <a:p>
            <a:pPr marL="0" indent="0" fontAlgn="base">
              <a:buNone/>
            </a:pPr>
            <a:r>
              <a:rPr lang="en-US" altLang="ko-KR" sz="2800" dirty="0" err="1"/>
              <a:t>Ich</a:t>
            </a:r>
            <a:r>
              <a:rPr lang="en-US" altLang="ko-KR" sz="2800" dirty="0"/>
              <a:t> </a:t>
            </a:r>
            <a:r>
              <a:rPr lang="en-US" altLang="ko-KR" sz="2800" dirty="0" err="1"/>
              <a:t>habe</a:t>
            </a:r>
            <a:r>
              <a:rPr lang="en-US" altLang="ko-KR" sz="2800" dirty="0"/>
              <a:t> </a:t>
            </a:r>
            <a:r>
              <a:rPr lang="en-US" altLang="ko-KR" sz="2800" dirty="0" err="1"/>
              <a:t>keine</a:t>
            </a:r>
            <a:r>
              <a:rPr lang="en-US" altLang="ko-KR" sz="2800" dirty="0"/>
              <a:t> </a:t>
            </a:r>
            <a:r>
              <a:rPr lang="en-US" altLang="ko-KR" sz="2800" dirty="0" err="1"/>
              <a:t>Zeit</a:t>
            </a:r>
            <a:r>
              <a:rPr lang="en-US" altLang="ko-KR" sz="2800" b="1" dirty="0">
                <a:solidFill>
                  <a:srgbClr val="C00000"/>
                </a:solidFill>
              </a:rPr>
              <a:t>,</a:t>
            </a:r>
            <a:r>
              <a:rPr lang="en-US" altLang="ko-KR" sz="2800" dirty="0"/>
              <a:t> </a:t>
            </a:r>
            <a:r>
              <a:rPr lang="en-US" altLang="ko-KR" sz="2800" u="sng" dirty="0"/>
              <a:t>die </a:t>
            </a:r>
            <a:r>
              <a:rPr lang="en-US" altLang="ko-KR" sz="2800" u="sng" dirty="0" err="1"/>
              <a:t>Hausaufgaben</a:t>
            </a:r>
            <a:r>
              <a:rPr lang="en-US" altLang="ko-KR" sz="2800" u="sng" dirty="0"/>
              <a:t> </a:t>
            </a:r>
            <a:r>
              <a:rPr lang="en-US" altLang="ko-KR" sz="2800" u="sng" dirty="0" err="1">
                <a:solidFill>
                  <a:srgbClr val="C00000"/>
                </a:solidFill>
              </a:rPr>
              <a:t>zu</a:t>
            </a:r>
            <a:r>
              <a:rPr lang="en-US" altLang="ko-KR" sz="2800" u="sng" dirty="0"/>
              <a:t> </a:t>
            </a:r>
            <a:r>
              <a:rPr lang="en-US" altLang="ko-KR" sz="2800" u="sng" dirty="0" err="1"/>
              <a:t>machen</a:t>
            </a:r>
            <a:r>
              <a:rPr lang="en-US" altLang="ko-KR" sz="2800" dirty="0"/>
              <a:t>.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78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부사적인 용법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sz="3600" dirty="0" smtClean="0"/>
              <a:t>이유 </a:t>
            </a:r>
            <a:r>
              <a:rPr lang="en-US" altLang="ko-KR" sz="3600" dirty="0" err="1"/>
              <a:t>oder</a:t>
            </a:r>
            <a:r>
              <a:rPr lang="en-US" altLang="ko-KR" sz="3600" dirty="0"/>
              <a:t> </a:t>
            </a:r>
            <a:r>
              <a:rPr lang="ko-KR" altLang="en-US" sz="3600" dirty="0" smtClean="0"/>
              <a:t>목적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1411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dirty="0" smtClean="0"/>
              <a:t>dich </a:t>
            </a:r>
            <a:r>
              <a:rPr lang="en-US" altLang="ko-KR" dirty="0" err="1" smtClean="0"/>
              <a:t>treffen</a:t>
            </a:r>
            <a:r>
              <a:rPr lang="en-US" altLang="ko-KR" dirty="0" smtClean="0"/>
              <a:t> </a:t>
            </a:r>
            <a:r>
              <a:rPr lang="ko-KR" altLang="en-US" dirty="0" smtClean="0"/>
              <a:t>너를 만나다</a:t>
            </a:r>
            <a:r>
              <a:rPr lang="en-US" altLang="ko-KR" dirty="0"/>
              <a:t> </a:t>
            </a:r>
            <a:r>
              <a:rPr lang="en-US" altLang="ko-KR" dirty="0" smtClean="0"/>
              <a:t>→ dich 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treffen</a:t>
            </a:r>
            <a:endParaRPr lang="en-US" altLang="ko-KR" dirty="0" smtClean="0"/>
          </a:p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ko-KR" altLang="en-US" dirty="0" smtClean="0"/>
              <a:t>이유</a:t>
            </a:r>
            <a:r>
              <a:rPr lang="en-US" altLang="ko-KR" dirty="0" smtClean="0"/>
              <a:t>: </a:t>
            </a:r>
            <a:r>
              <a:rPr lang="ko-KR" altLang="en-US" dirty="0" smtClean="0"/>
              <a:t>너를 만나서</a:t>
            </a:r>
            <a:endParaRPr lang="en-US" altLang="ko-KR" dirty="0" smtClean="0"/>
          </a:p>
          <a:p>
            <a:pPr marL="0" indent="0" algn="ctr">
              <a:buNone/>
            </a:pPr>
            <a:r>
              <a:rPr lang="ko-KR" altLang="en-US" dirty="0" smtClean="0"/>
              <a:t>목적</a:t>
            </a:r>
            <a:r>
              <a:rPr lang="en-US" altLang="ko-KR" dirty="0" smtClean="0"/>
              <a:t>: </a:t>
            </a:r>
            <a:r>
              <a:rPr lang="ko-KR" altLang="en-US" dirty="0" smtClean="0"/>
              <a:t>너를 만나기 위해서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freue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mich</a:t>
            </a:r>
            <a:r>
              <a:rPr lang="en-US" altLang="ko-KR" b="1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dich 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smtClean="0"/>
              <a:t> </a:t>
            </a:r>
            <a:r>
              <a:rPr lang="en-US" altLang="ko-KR" u="sng" dirty="0" err="1" smtClean="0"/>
              <a:t>treffen</a:t>
            </a:r>
            <a:r>
              <a:rPr lang="en-US" altLang="ko-KR" dirty="0"/>
              <a:t>. (</a:t>
            </a:r>
            <a:r>
              <a:rPr lang="ko-KR" altLang="en-US" dirty="0"/>
              <a:t>이유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alles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gemacht</a:t>
            </a:r>
            <a:r>
              <a:rPr lang="en-US" altLang="ko-KR" b="1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  <a:r>
              <a:rPr lang="en-US" altLang="ko-KR" b="1" u="sng" dirty="0" smtClean="0">
                <a:solidFill>
                  <a:srgbClr val="C00000"/>
                </a:solidFill>
              </a:rPr>
              <a:t>um</a:t>
            </a:r>
            <a:r>
              <a:rPr lang="en-US" altLang="ko-KR" u="sng" dirty="0" smtClean="0"/>
              <a:t> dich 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smtClean="0"/>
              <a:t> </a:t>
            </a:r>
            <a:r>
              <a:rPr lang="en-US" altLang="ko-KR" u="sng" dirty="0" err="1" smtClean="0"/>
              <a:t>treffen</a:t>
            </a:r>
            <a:r>
              <a:rPr lang="en-US" altLang="ko-KR" dirty="0"/>
              <a:t>. (</a:t>
            </a:r>
            <a:r>
              <a:rPr lang="ko-KR" altLang="en-US" dirty="0"/>
              <a:t>목적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(74</a:t>
            </a:r>
            <a:r>
              <a:rPr lang="ko-KR" altLang="en-US" dirty="0" smtClean="0"/>
              <a:t>과에서 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676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주의할 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err="1" smtClean="0"/>
              <a:t>zu</a:t>
            </a:r>
            <a:r>
              <a:rPr lang="en-US" altLang="ko-KR" dirty="0" smtClean="0"/>
              <a:t> </a:t>
            </a:r>
            <a:r>
              <a:rPr lang="ko-KR" altLang="en-US" dirty="0" smtClean="0"/>
              <a:t>부정사의 </a:t>
            </a:r>
            <a:r>
              <a:rPr lang="en-US" altLang="ko-KR" dirty="0"/>
              <a:t>(</a:t>
            </a:r>
            <a:r>
              <a:rPr lang="ko-KR" altLang="en-US" dirty="0"/>
              <a:t>의미상</a:t>
            </a:r>
            <a:r>
              <a:rPr lang="en-US" altLang="ko-KR" dirty="0"/>
              <a:t>)</a:t>
            </a:r>
            <a:r>
              <a:rPr lang="ko-KR" altLang="en-US" dirty="0"/>
              <a:t>주어는 </a:t>
            </a:r>
            <a:r>
              <a:rPr lang="ko-KR" altLang="en-US" dirty="0" smtClean="0"/>
              <a:t>주문장과 동일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/>
              <a:t>hoffe</a:t>
            </a:r>
            <a:r>
              <a:rPr lang="en-US" altLang="ko-KR" dirty="0"/>
              <a:t>, </a:t>
            </a:r>
            <a:r>
              <a:rPr lang="en-US" altLang="ko-KR" dirty="0" err="1"/>
              <a:t>pünktlich</a:t>
            </a:r>
            <a:r>
              <a:rPr lang="en-US" altLang="ko-KR" dirty="0"/>
              <a:t> </a:t>
            </a:r>
            <a:r>
              <a:rPr lang="en-US" altLang="ko-KR" dirty="0" err="1"/>
              <a:t>anzukommen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dirty="0" err="1"/>
              <a:t>hoffe</a:t>
            </a:r>
            <a:r>
              <a:rPr lang="en-US" altLang="ko-KR" dirty="0"/>
              <a:t>, du </a:t>
            </a:r>
            <a:r>
              <a:rPr lang="en-US" altLang="ko-KR" dirty="0" err="1"/>
              <a:t>pünktlich</a:t>
            </a:r>
            <a:r>
              <a:rPr lang="en-US" altLang="ko-KR" dirty="0"/>
              <a:t> </a:t>
            </a:r>
            <a:r>
              <a:rPr lang="en-US" altLang="ko-KR" dirty="0" err="1"/>
              <a:t>anzukommen</a:t>
            </a:r>
            <a:r>
              <a:rPr lang="en-US" altLang="ko-KR" dirty="0"/>
              <a:t>. X</a:t>
            </a:r>
          </a:p>
          <a:p>
            <a:pPr marL="0" indent="0" fontAlgn="base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dirty="0" err="1"/>
              <a:t>hoffe</a:t>
            </a:r>
            <a:r>
              <a:rPr lang="en-US" altLang="ko-KR" dirty="0"/>
              <a:t>, </a:t>
            </a:r>
            <a:r>
              <a:rPr lang="en-US" altLang="ko-KR" dirty="0" err="1"/>
              <a:t>dass</a:t>
            </a:r>
            <a:r>
              <a:rPr lang="en-US" altLang="ko-KR" dirty="0"/>
              <a:t> du </a:t>
            </a:r>
            <a:r>
              <a:rPr lang="en-US" altLang="ko-KR" dirty="0" err="1"/>
              <a:t>pünktlich</a:t>
            </a:r>
            <a:r>
              <a:rPr lang="en-US" altLang="ko-KR" dirty="0"/>
              <a:t> </a:t>
            </a:r>
            <a:r>
              <a:rPr lang="en-US" altLang="ko-KR" dirty="0" err="1"/>
              <a:t>ankommst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fontAlgn="base"/>
            <a:r>
              <a:rPr lang="ko-KR" altLang="en-US" dirty="0"/>
              <a:t>혹은 불특정 주어</a:t>
            </a:r>
          </a:p>
          <a:p>
            <a:pPr marL="0" indent="0" fontAlgn="base">
              <a:buNone/>
            </a:pPr>
            <a:r>
              <a:rPr lang="en-US" altLang="ko-KR" dirty="0" err="1"/>
              <a:t>Es</a:t>
            </a:r>
            <a:r>
              <a:rPr lang="en-US" altLang="ko-KR" dirty="0"/>
              <a:t> </a:t>
            </a:r>
            <a:r>
              <a:rPr lang="en-US" altLang="ko-KR" dirty="0" err="1"/>
              <a:t>ist</a:t>
            </a:r>
            <a:r>
              <a:rPr lang="en-US" altLang="ko-KR" dirty="0"/>
              <a:t> gut, oft </a:t>
            </a:r>
            <a:r>
              <a:rPr lang="en-US" altLang="ko-KR" dirty="0" err="1"/>
              <a:t>spazieren</a:t>
            </a:r>
            <a:r>
              <a:rPr lang="en-US" altLang="ko-KR" dirty="0"/>
              <a:t> </a:t>
            </a:r>
            <a:r>
              <a:rPr lang="en-US" altLang="ko-KR" dirty="0" err="1"/>
              <a:t>zu</a:t>
            </a:r>
            <a:r>
              <a:rPr lang="en-US" altLang="ko-KR" dirty="0"/>
              <a:t> </a:t>
            </a:r>
            <a:r>
              <a:rPr lang="en-US" altLang="ko-KR" dirty="0" err="1"/>
              <a:t>gehen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385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u="sng" dirty="0" err="1"/>
              <a:t>mache</a:t>
            </a:r>
            <a:r>
              <a:rPr lang="en-US" altLang="ko-KR" b="1" dirty="0"/>
              <a:t> </a:t>
            </a:r>
            <a:r>
              <a:rPr lang="en-US" altLang="ko-KR" dirty="0" err="1"/>
              <a:t>einen</a:t>
            </a:r>
            <a:r>
              <a:rPr lang="en-US" altLang="ko-KR" dirty="0"/>
              <a:t> </a:t>
            </a:r>
            <a:r>
              <a:rPr lang="en-US" altLang="ko-KR" dirty="0" err="1"/>
              <a:t>Salat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만든다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habe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einen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Salat</a:t>
            </a:r>
            <a:r>
              <a:rPr lang="en-US" altLang="ko-KR" dirty="0" smtClean="0"/>
              <a:t> </a:t>
            </a:r>
            <a:r>
              <a:rPr lang="en-US" altLang="ko-KR" b="1" u="sng" dirty="0" err="1" smtClean="0"/>
              <a:t>gemacht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만들었다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 err="1" smtClean="0"/>
              <a:t>Er</a:t>
            </a:r>
            <a:r>
              <a:rPr lang="en-US" altLang="ko-KR" dirty="0" smtClean="0"/>
              <a:t> </a:t>
            </a:r>
            <a:r>
              <a:rPr lang="en-US" altLang="ko-KR" b="1" u="sng" dirty="0" err="1"/>
              <a:t>machte</a:t>
            </a:r>
            <a:r>
              <a:rPr lang="en-US" altLang="ko-KR" dirty="0"/>
              <a:t> </a:t>
            </a:r>
            <a:r>
              <a:rPr lang="en-US" altLang="ko-KR" dirty="0" err="1"/>
              <a:t>Hausaufgaben</a:t>
            </a:r>
            <a:r>
              <a:rPr lang="en-US" altLang="ko-KR" dirty="0" smtClean="0"/>
              <a:t>. </a:t>
            </a:r>
            <a:r>
              <a:rPr lang="ko-KR" altLang="en-US" dirty="0" smtClean="0"/>
              <a:t>했다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können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Du </a:t>
            </a:r>
            <a:r>
              <a:rPr lang="en-US" altLang="ko-KR" b="1" dirty="0" err="1" smtClean="0"/>
              <a:t>kannst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b="1" u="sng" dirty="0" err="1" smtClean="0"/>
              <a:t>machen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할 수 있다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ko-KR" altLang="en-US" b="1" dirty="0" smtClean="0">
                <a:solidFill>
                  <a:srgbClr val="C00000"/>
                </a:solidFill>
              </a:rPr>
              <a:t>동사로서 기능함 </a:t>
            </a:r>
            <a:r>
              <a:rPr lang="en-US" altLang="ko-KR" b="1" dirty="0" smtClean="0">
                <a:solidFill>
                  <a:srgbClr val="C00000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ko-KR" altLang="en-US" b="1" dirty="0" smtClean="0">
                <a:solidFill>
                  <a:srgbClr val="C00000"/>
                </a:solidFill>
              </a:rPr>
              <a:t>원형은 </a:t>
            </a:r>
            <a:r>
              <a:rPr lang="ko-KR" altLang="en-US" b="1" dirty="0">
                <a:solidFill>
                  <a:srgbClr val="C00000"/>
                </a:solidFill>
              </a:rPr>
              <a:t>특정한 환경에서만 </a:t>
            </a:r>
            <a:r>
              <a:rPr lang="ko-KR" altLang="en-US" b="1" dirty="0" smtClean="0">
                <a:solidFill>
                  <a:srgbClr val="C00000"/>
                </a:solidFill>
              </a:rPr>
              <a:t>등장</a:t>
            </a:r>
            <a:r>
              <a:rPr lang="en-US" altLang="ko-KR" b="1" dirty="0" smtClean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1784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ko-KR" dirty="0" err="1" smtClean="0"/>
              <a:t>zu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부정법의</a:t>
            </a:r>
            <a:r>
              <a:rPr lang="ko-KR" altLang="en-US" dirty="0" smtClean="0"/>
              <a:t> 형태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ko-KR" b="1" dirty="0" err="1">
                <a:solidFill>
                  <a:srgbClr val="C00000"/>
                </a:solidFill>
              </a:rPr>
              <a:t>zu</a:t>
            </a:r>
            <a:r>
              <a:rPr lang="en-US" altLang="ko-KR" dirty="0"/>
              <a:t> + </a:t>
            </a:r>
            <a:r>
              <a:rPr lang="ko-KR" altLang="en-US" dirty="0"/>
              <a:t>동사</a:t>
            </a:r>
            <a:r>
              <a:rPr lang="en-US" altLang="ko-KR" dirty="0"/>
              <a:t>(</a:t>
            </a:r>
            <a:r>
              <a:rPr lang="ko-KR" altLang="en-US" dirty="0"/>
              <a:t>구</a:t>
            </a:r>
            <a:r>
              <a:rPr lang="en-US" altLang="ko-KR" dirty="0"/>
              <a:t>)</a:t>
            </a:r>
            <a:r>
              <a:rPr lang="ko-KR" altLang="en-US" dirty="0"/>
              <a:t>의 부정형</a:t>
            </a:r>
            <a:r>
              <a:rPr lang="en-US" altLang="ko-KR" dirty="0"/>
              <a:t>(</a:t>
            </a:r>
            <a:r>
              <a:rPr lang="ko-KR" altLang="en-US" dirty="0"/>
              <a:t>원형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/>
              <a:t> 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achen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/>
              <a:t>Hausaufgaben</a:t>
            </a:r>
            <a:r>
              <a:rPr lang="en-US" altLang="ko-KR" dirty="0"/>
              <a:t> </a:t>
            </a:r>
            <a:r>
              <a:rPr lang="en-US" altLang="ko-KR" dirty="0" err="1"/>
              <a:t>machen</a:t>
            </a:r>
            <a:r>
              <a:rPr lang="en-US" altLang="ko-KR" dirty="0"/>
              <a:t> </a:t>
            </a:r>
            <a:r>
              <a:rPr lang="en-US" altLang="ko-KR" dirty="0" err="1" smtClean="0"/>
              <a:t>können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/>
              <a:t>Hausaufgaben</a:t>
            </a:r>
            <a:r>
              <a:rPr lang="en-US" altLang="ko-KR" dirty="0"/>
              <a:t> </a:t>
            </a:r>
            <a:r>
              <a:rPr lang="en-US" altLang="ko-KR" dirty="0" err="1"/>
              <a:t>machen</a:t>
            </a:r>
            <a:r>
              <a:rPr lang="en-US" altLang="ko-KR" dirty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>
                <a:solidFill>
                  <a:srgbClr val="C00000"/>
                </a:solidFill>
              </a:rPr>
              <a:t> </a:t>
            </a:r>
            <a:r>
              <a:rPr lang="en-US" altLang="ko-KR" dirty="0" err="1" smtClean="0"/>
              <a:t>können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09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zu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부정법의</a:t>
            </a:r>
            <a:r>
              <a:rPr lang="ko-KR" altLang="en-US" dirty="0" smtClean="0"/>
              <a:t> 형태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err="1" smtClean="0"/>
              <a:t>kochen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/>
              <a:t> </a:t>
            </a:r>
            <a:r>
              <a:rPr lang="en-US" altLang="ko-KR" dirty="0" err="1" smtClean="0"/>
              <a:t>kochen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dich </a:t>
            </a:r>
            <a:r>
              <a:rPr lang="en-US" altLang="ko-KR" dirty="0" err="1" smtClean="0"/>
              <a:t>anrufen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dich </a:t>
            </a:r>
            <a:r>
              <a:rPr lang="en-US" altLang="ko-KR" dirty="0" err="1" smtClean="0"/>
              <a:t>an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err="1" smtClean="0"/>
              <a:t>rufen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spazieren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gehen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spazieren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gehen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626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zu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부정법의</a:t>
            </a:r>
            <a:r>
              <a:rPr lang="ko-KR" altLang="en-US" dirty="0" smtClean="0"/>
              <a:t>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b="1" dirty="0" smtClean="0">
                <a:solidFill>
                  <a:srgbClr val="C00000"/>
                </a:solidFill>
              </a:rPr>
              <a:t>동사가 아닌 명사적</a:t>
            </a:r>
            <a:r>
              <a:rPr lang="en-US" altLang="ko-KR" b="1" dirty="0" smtClean="0">
                <a:solidFill>
                  <a:srgbClr val="C00000"/>
                </a:solidFill>
              </a:rPr>
              <a:t>, </a:t>
            </a:r>
            <a:r>
              <a:rPr lang="ko-KR" altLang="en-US" b="1" dirty="0" err="1" smtClean="0">
                <a:solidFill>
                  <a:srgbClr val="C00000"/>
                </a:solidFill>
              </a:rPr>
              <a:t>형용사적</a:t>
            </a:r>
            <a:r>
              <a:rPr lang="en-US" altLang="ko-KR" b="1" dirty="0" smtClean="0">
                <a:solidFill>
                  <a:srgbClr val="C00000"/>
                </a:solidFill>
              </a:rPr>
              <a:t>, </a:t>
            </a:r>
            <a:r>
              <a:rPr lang="ko-KR" altLang="en-US" b="1" dirty="0" err="1" smtClean="0">
                <a:solidFill>
                  <a:srgbClr val="C00000"/>
                </a:solidFill>
              </a:rPr>
              <a:t>부사적</a:t>
            </a:r>
            <a:r>
              <a:rPr lang="ko-KR" altLang="en-US" b="1" dirty="0" smtClean="0">
                <a:solidFill>
                  <a:srgbClr val="C00000"/>
                </a:solidFill>
              </a:rPr>
              <a:t> 기능 </a:t>
            </a:r>
            <a:r>
              <a:rPr lang="en-US" altLang="ko-KR" b="1" dirty="0" smtClean="0">
                <a:solidFill>
                  <a:srgbClr val="C00000"/>
                </a:solidFill>
              </a:rPr>
              <a:t>!</a:t>
            </a:r>
          </a:p>
          <a:p>
            <a:pPr marL="0" indent="0">
              <a:buNone/>
            </a:pP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  <a:r>
              <a:rPr lang="ko-KR" altLang="en-US" strike="sngStrike" dirty="0" smtClean="0"/>
              <a:t>만들다</a:t>
            </a:r>
            <a:endParaRPr lang="en-US" altLang="ko-KR" strike="sngStrike" dirty="0" smtClean="0"/>
          </a:p>
          <a:p>
            <a:pPr marL="0" indent="0">
              <a:buNone/>
            </a:pPr>
            <a:endParaRPr lang="en-US" altLang="ko-KR" strike="sngStrike" dirty="0" smtClean="0"/>
          </a:p>
          <a:p>
            <a:pPr marL="0" indent="0">
              <a:buNone/>
            </a:pPr>
            <a:r>
              <a:rPr lang="ko-KR" altLang="en-US" dirty="0" smtClean="0"/>
              <a:t>만들기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명사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ko-KR" altLang="en-US" dirty="0" smtClean="0"/>
              <a:t>만들</a:t>
            </a:r>
            <a:r>
              <a:rPr lang="en-US" altLang="ko-KR" dirty="0" smtClean="0"/>
              <a:t>…(</a:t>
            </a:r>
            <a:r>
              <a:rPr lang="ko-KR" altLang="en-US" dirty="0"/>
              <a:t>형</a:t>
            </a:r>
            <a:r>
              <a:rPr lang="ko-KR" altLang="en-US" dirty="0" smtClean="0"/>
              <a:t>용사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ko-KR" altLang="en-US" dirty="0" smtClean="0"/>
              <a:t>만들어서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</a:t>
            </a:r>
            <a:r>
              <a:rPr lang="ko-KR" altLang="en-US" dirty="0"/>
              <a:t>유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ko-KR" altLang="en-US" dirty="0" smtClean="0"/>
              <a:t>만들기 위해서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목적</a:t>
            </a:r>
            <a:r>
              <a:rPr lang="en-US" altLang="ko-KR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49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명사적인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ko-KR" altLang="en-US" u="sng" dirty="0"/>
              <a:t>자주 산책하는 것</a:t>
            </a:r>
            <a:r>
              <a:rPr lang="ko-KR" altLang="en-US" dirty="0"/>
              <a:t>은 좋다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주어</a:t>
            </a:r>
            <a:r>
              <a:rPr lang="en-US" altLang="ko-KR" dirty="0" smtClean="0"/>
              <a:t>)</a:t>
            </a:r>
          </a:p>
          <a:p>
            <a:pPr marL="0" indent="0" fontAlgn="base">
              <a:buNone/>
            </a:pPr>
            <a:r>
              <a:rPr lang="en-US" altLang="ko-KR" dirty="0" smtClean="0"/>
              <a:t>oft </a:t>
            </a:r>
            <a:r>
              <a:rPr lang="en-US" altLang="ko-KR" dirty="0" err="1"/>
              <a:t>spazieren</a:t>
            </a:r>
            <a:r>
              <a:rPr lang="en-US" altLang="ko-KR" dirty="0"/>
              <a:t> </a:t>
            </a:r>
            <a:r>
              <a:rPr lang="en-US" altLang="ko-KR" dirty="0" err="1"/>
              <a:t>gehen</a:t>
            </a:r>
            <a:r>
              <a:rPr lang="en-US" altLang="ko-KR" dirty="0"/>
              <a:t> </a:t>
            </a:r>
            <a:r>
              <a:rPr lang="ko-KR" altLang="en-US" dirty="0" smtClean="0"/>
              <a:t>자주 </a:t>
            </a:r>
            <a:r>
              <a:rPr lang="ko-KR" altLang="en-US" dirty="0" err="1" smtClean="0"/>
              <a:t>산택하다</a:t>
            </a: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→ </a:t>
            </a:r>
            <a:r>
              <a:rPr lang="en-US" altLang="ko-KR" dirty="0"/>
              <a:t>oft </a:t>
            </a:r>
            <a:r>
              <a:rPr lang="en-US" altLang="ko-KR" dirty="0" err="1"/>
              <a:t>spazieren</a:t>
            </a:r>
            <a:r>
              <a:rPr lang="en-US" altLang="ko-KR" dirty="0"/>
              <a:t> </a:t>
            </a:r>
            <a:r>
              <a:rPr lang="en-US" altLang="ko-KR" dirty="0" err="1">
                <a:solidFill>
                  <a:srgbClr val="C00000"/>
                </a:solidFill>
              </a:rPr>
              <a:t>zu</a:t>
            </a:r>
            <a:r>
              <a:rPr lang="en-US" altLang="ko-KR" dirty="0"/>
              <a:t> </a:t>
            </a:r>
            <a:r>
              <a:rPr lang="en-US" altLang="ko-KR" dirty="0" err="1"/>
              <a:t>gehen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u="sng" dirty="0"/>
              <a:t>Oft </a:t>
            </a:r>
            <a:r>
              <a:rPr lang="en-US" altLang="ko-KR" u="sng" dirty="0" err="1"/>
              <a:t>spazieren</a:t>
            </a:r>
            <a:r>
              <a:rPr lang="en-US" altLang="ko-KR" u="sng" dirty="0"/>
              <a:t> </a:t>
            </a:r>
            <a:r>
              <a:rPr lang="en-US" altLang="ko-KR" u="sng" dirty="0" err="1">
                <a:solidFill>
                  <a:srgbClr val="C00000"/>
                </a:solidFill>
              </a:rPr>
              <a:t>zu</a:t>
            </a:r>
            <a:r>
              <a:rPr lang="en-US" altLang="ko-KR" u="sng" dirty="0"/>
              <a:t> </a:t>
            </a:r>
            <a:r>
              <a:rPr lang="en-US" altLang="ko-KR" u="sng" dirty="0" err="1"/>
              <a:t>gehen</a:t>
            </a:r>
            <a:r>
              <a:rPr lang="en-US" altLang="ko-KR" dirty="0"/>
              <a:t> </a:t>
            </a:r>
            <a:r>
              <a:rPr lang="en-US" altLang="ko-KR" dirty="0" err="1"/>
              <a:t>ist</a:t>
            </a:r>
            <a:r>
              <a:rPr lang="en-US" altLang="ko-KR" dirty="0"/>
              <a:t> gut</a:t>
            </a:r>
            <a:r>
              <a:rPr lang="en-US" altLang="ko-KR" dirty="0" smtClean="0"/>
              <a:t>. X</a:t>
            </a:r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b="1" dirty="0" err="1"/>
              <a:t>Es</a:t>
            </a:r>
            <a:r>
              <a:rPr lang="en-US" altLang="ko-KR" dirty="0"/>
              <a:t> </a:t>
            </a:r>
            <a:r>
              <a:rPr lang="en-US" altLang="ko-KR" dirty="0" err="1"/>
              <a:t>ist</a:t>
            </a:r>
            <a:r>
              <a:rPr lang="en-US" altLang="ko-KR" dirty="0"/>
              <a:t> gut</a:t>
            </a:r>
            <a:r>
              <a:rPr lang="en-US" altLang="ko-KR" dirty="0">
                <a:solidFill>
                  <a:srgbClr val="C00000"/>
                </a:solidFill>
              </a:rPr>
              <a:t>,</a:t>
            </a:r>
            <a:r>
              <a:rPr lang="en-US" altLang="ko-KR" dirty="0"/>
              <a:t> </a:t>
            </a:r>
            <a:r>
              <a:rPr lang="en-US" altLang="ko-KR" u="sng" dirty="0"/>
              <a:t>oft </a:t>
            </a:r>
            <a:r>
              <a:rPr lang="en-US" altLang="ko-KR" u="sng" dirty="0" err="1"/>
              <a:t>spazieren</a:t>
            </a:r>
            <a:r>
              <a:rPr lang="en-US" altLang="ko-KR" u="sng" dirty="0"/>
              <a:t> </a:t>
            </a:r>
            <a:r>
              <a:rPr lang="en-US" altLang="ko-KR" u="sng" dirty="0" err="1">
                <a:solidFill>
                  <a:srgbClr val="C00000"/>
                </a:solidFill>
              </a:rPr>
              <a:t>zu</a:t>
            </a:r>
            <a:r>
              <a:rPr lang="en-US" altLang="ko-KR" u="sng" dirty="0"/>
              <a:t> </a:t>
            </a:r>
            <a:r>
              <a:rPr lang="en-US" altLang="ko-KR" u="sng" dirty="0" err="1"/>
              <a:t>gehen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251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명사적인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u="sng" dirty="0"/>
              <a:t>숙제를 혼자 할 수 있는 것</a:t>
            </a:r>
            <a:r>
              <a:rPr lang="ko-KR" altLang="en-US" dirty="0"/>
              <a:t>이 중요하다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주어</a:t>
            </a:r>
            <a:r>
              <a:rPr lang="en-US" altLang="ko-KR" dirty="0" smtClean="0"/>
              <a:t>)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/>
              <a:t>die </a:t>
            </a:r>
            <a:r>
              <a:rPr lang="en-US" altLang="ko-KR" dirty="0" err="1"/>
              <a:t>Hausaufgaben</a:t>
            </a:r>
            <a:r>
              <a:rPr lang="en-US" altLang="ko-KR" dirty="0"/>
              <a:t> </a:t>
            </a:r>
            <a:r>
              <a:rPr lang="en-US" altLang="ko-KR" dirty="0" err="1"/>
              <a:t>alleine</a:t>
            </a:r>
            <a:r>
              <a:rPr lang="en-US" altLang="ko-KR" dirty="0"/>
              <a:t> </a:t>
            </a:r>
            <a:r>
              <a:rPr lang="en-US" altLang="ko-KR" dirty="0" err="1"/>
              <a:t>machen</a:t>
            </a:r>
            <a:r>
              <a:rPr lang="en-US" altLang="ko-KR" dirty="0"/>
              <a:t> </a:t>
            </a:r>
            <a:r>
              <a:rPr lang="en-US" altLang="ko-KR" dirty="0" err="1"/>
              <a:t>können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ko-KR" altLang="en-US" dirty="0" smtClean="0"/>
              <a:t>숙제를 </a:t>
            </a:r>
            <a:r>
              <a:rPr lang="ko-KR" altLang="en-US" dirty="0"/>
              <a:t>혼자 할 수 </a:t>
            </a:r>
            <a:r>
              <a:rPr lang="ko-KR" altLang="en-US" dirty="0" smtClean="0"/>
              <a:t>있다</a:t>
            </a:r>
            <a:endParaRPr lang="en-US" altLang="ko-KR" dirty="0" smtClean="0"/>
          </a:p>
          <a:p>
            <a:pPr marL="0" indent="0" fontAlgn="base">
              <a:buNone/>
            </a:pPr>
            <a:endParaRPr lang="ko-KR" altLang="en-US" dirty="0"/>
          </a:p>
          <a:p>
            <a:pPr marL="0" indent="0" fontAlgn="base">
              <a:buNone/>
            </a:pPr>
            <a:r>
              <a:rPr lang="ko-KR" altLang="en-US" dirty="0"/>
              <a:t>→ </a:t>
            </a:r>
            <a:r>
              <a:rPr lang="en-US" altLang="ko-KR" dirty="0"/>
              <a:t>die </a:t>
            </a:r>
            <a:r>
              <a:rPr lang="en-US" altLang="ko-KR" dirty="0" err="1"/>
              <a:t>Hausaufgaben</a:t>
            </a:r>
            <a:r>
              <a:rPr lang="en-US" altLang="ko-KR" dirty="0"/>
              <a:t> </a:t>
            </a:r>
            <a:r>
              <a:rPr lang="en-US" altLang="ko-KR" dirty="0" err="1"/>
              <a:t>alleine</a:t>
            </a:r>
            <a:r>
              <a:rPr lang="en-US" altLang="ko-KR" dirty="0"/>
              <a:t> </a:t>
            </a:r>
            <a:r>
              <a:rPr lang="en-US" altLang="ko-KR" dirty="0" err="1"/>
              <a:t>machen</a:t>
            </a:r>
            <a:r>
              <a:rPr lang="en-US" altLang="ko-KR" dirty="0"/>
              <a:t> </a:t>
            </a:r>
            <a:r>
              <a:rPr lang="en-US" altLang="ko-KR" dirty="0" err="1">
                <a:solidFill>
                  <a:srgbClr val="C00000"/>
                </a:solidFill>
              </a:rPr>
              <a:t>zu</a:t>
            </a:r>
            <a:r>
              <a:rPr lang="en-US" altLang="ko-KR" dirty="0"/>
              <a:t> </a:t>
            </a:r>
            <a:r>
              <a:rPr lang="en-US" altLang="ko-KR" dirty="0" err="1"/>
              <a:t>können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sz="2600" u="sng" dirty="0"/>
              <a:t>Die </a:t>
            </a:r>
            <a:r>
              <a:rPr lang="en-US" altLang="ko-KR" sz="2600" u="sng" dirty="0" err="1"/>
              <a:t>Hausaufgaben</a:t>
            </a:r>
            <a:r>
              <a:rPr lang="en-US" altLang="ko-KR" sz="2600" u="sng" dirty="0"/>
              <a:t> </a:t>
            </a:r>
            <a:r>
              <a:rPr lang="en-US" altLang="ko-KR" sz="2600" u="sng" dirty="0" err="1"/>
              <a:t>alleine</a:t>
            </a:r>
            <a:r>
              <a:rPr lang="en-US" altLang="ko-KR" sz="2600" u="sng" dirty="0"/>
              <a:t> </a:t>
            </a:r>
            <a:r>
              <a:rPr lang="en-US" altLang="ko-KR" sz="2600" u="sng" dirty="0" err="1"/>
              <a:t>machen</a:t>
            </a:r>
            <a:r>
              <a:rPr lang="en-US" altLang="ko-KR" sz="2600" u="sng" dirty="0"/>
              <a:t> </a:t>
            </a:r>
            <a:r>
              <a:rPr lang="en-US" altLang="ko-KR" sz="2600" u="sng" dirty="0" err="1">
                <a:solidFill>
                  <a:srgbClr val="C00000"/>
                </a:solidFill>
              </a:rPr>
              <a:t>zu</a:t>
            </a:r>
            <a:r>
              <a:rPr lang="en-US" altLang="ko-KR" sz="2600" u="sng" dirty="0"/>
              <a:t> </a:t>
            </a:r>
            <a:r>
              <a:rPr lang="en-US" altLang="ko-KR" sz="2600" u="sng" dirty="0" err="1"/>
              <a:t>können</a:t>
            </a:r>
            <a:r>
              <a:rPr lang="en-US" altLang="ko-KR" sz="2600" dirty="0"/>
              <a:t> </a:t>
            </a:r>
            <a:r>
              <a:rPr lang="en-US" altLang="ko-KR" sz="2600" dirty="0" err="1"/>
              <a:t>ist</a:t>
            </a:r>
            <a:r>
              <a:rPr lang="en-US" altLang="ko-KR" sz="2600" dirty="0"/>
              <a:t> </a:t>
            </a:r>
            <a:r>
              <a:rPr lang="en-US" altLang="ko-KR" sz="2600" dirty="0" err="1"/>
              <a:t>wichtig</a:t>
            </a:r>
            <a:r>
              <a:rPr lang="en-US" altLang="ko-KR" sz="2600" dirty="0"/>
              <a:t>. X</a:t>
            </a:r>
          </a:p>
          <a:p>
            <a:pPr marL="0" indent="0" fontAlgn="base">
              <a:buNone/>
            </a:pPr>
            <a:r>
              <a:rPr lang="en-US" altLang="ko-KR" sz="2600" b="1" dirty="0" err="1"/>
              <a:t>Es</a:t>
            </a:r>
            <a:r>
              <a:rPr lang="en-US" altLang="ko-KR" sz="2600" dirty="0"/>
              <a:t> </a:t>
            </a:r>
            <a:r>
              <a:rPr lang="en-US" altLang="ko-KR" sz="2600" dirty="0" err="1"/>
              <a:t>ist</a:t>
            </a:r>
            <a:r>
              <a:rPr lang="en-US" altLang="ko-KR" sz="2600" dirty="0"/>
              <a:t> </a:t>
            </a:r>
            <a:r>
              <a:rPr lang="en-US" altLang="ko-KR" sz="2600" dirty="0" err="1"/>
              <a:t>wichtig</a:t>
            </a:r>
            <a:r>
              <a:rPr lang="en-US" altLang="ko-KR" sz="2600" dirty="0">
                <a:solidFill>
                  <a:srgbClr val="C00000"/>
                </a:solidFill>
              </a:rPr>
              <a:t>,</a:t>
            </a:r>
            <a:r>
              <a:rPr lang="en-US" altLang="ko-KR" sz="2600" dirty="0"/>
              <a:t> </a:t>
            </a:r>
            <a:r>
              <a:rPr lang="en-US" altLang="ko-KR" sz="2600" u="sng" dirty="0"/>
              <a:t>die </a:t>
            </a:r>
            <a:r>
              <a:rPr lang="en-US" altLang="ko-KR" sz="2600" u="sng" dirty="0" err="1"/>
              <a:t>Hausaufgaben</a:t>
            </a:r>
            <a:r>
              <a:rPr lang="en-US" altLang="ko-KR" sz="2600" u="sng" dirty="0"/>
              <a:t> </a:t>
            </a:r>
            <a:r>
              <a:rPr lang="en-US" altLang="ko-KR" sz="2600" u="sng" dirty="0" err="1"/>
              <a:t>alleine</a:t>
            </a:r>
            <a:r>
              <a:rPr lang="en-US" altLang="ko-KR" sz="2600" u="sng" dirty="0"/>
              <a:t> </a:t>
            </a:r>
            <a:r>
              <a:rPr lang="en-US" altLang="ko-KR" sz="2600" u="sng" dirty="0" err="1"/>
              <a:t>machen</a:t>
            </a:r>
            <a:r>
              <a:rPr lang="en-US" altLang="ko-KR" sz="2600" u="sng" dirty="0"/>
              <a:t> </a:t>
            </a:r>
            <a:r>
              <a:rPr lang="en-US" altLang="ko-KR" sz="2600" u="sng" dirty="0" err="1">
                <a:solidFill>
                  <a:srgbClr val="C00000"/>
                </a:solidFill>
              </a:rPr>
              <a:t>zu</a:t>
            </a:r>
            <a:r>
              <a:rPr lang="en-US" altLang="ko-KR" sz="2600" u="sng" dirty="0"/>
              <a:t> </a:t>
            </a:r>
            <a:r>
              <a:rPr lang="en-US" altLang="ko-KR" sz="2600" u="sng" dirty="0" err="1" smtClean="0"/>
              <a:t>können</a:t>
            </a:r>
            <a:r>
              <a:rPr lang="en-US" altLang="ko-KR" sz="2600" dirty="0" smtClean="0"/>
              <a:t>.</a:t>
            </a:r>
            <a:endParaRPr lang="en-US" altLang="ko-KR" sz="2600" dirty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313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명사적인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sz="2800" dirty="0"/>
              <a:t>나는 </a:t>
            </a:r>
            <a:r>
              <a:rPr lang="ko-KR" altLang="en-US" sz="2800" u="sng" dirty="0"/>
              <a:t>너에게 전화하기</a:t>
            </a:r>
            <a:r>
              <a:rPr lang="ko-KR" altLang="en-US" sz="2800" dirty="0"/>
              <a:t>를 여러 번 </a:t>
            </a:r>
            <a:r>
              <a:rPr lang="ko-KR" altLang="en-US" sz="2800" dirty="0" err="1" smtClean="0"/>
              <a:t>시도했어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목적어</a:t>
            </a:r>
            <a:r>
              <a:rPr lang="en-US" altLang="ko-KR" sz="2800" dirty="0" smtClean="0"/>
              <a:t>)</a:t>
            </a:r>
            <a:endParaRPr lang="ko-KR" altLang="en-US" sz="2800" dirty="0"/>
          </a:p>
          <a:p>
            <a:pPr marL="0" indent="0" fontAlgn="base">
              <a:buNone/>
            </a:pPr>
            <a:r>
              <a:rPr lang="en-US" altLang="ko-KR" dirty="0"/>
              <a:t>dich </a:t>
            </a:r>
            <a:r>
              <a:rPr lang="en-US" altLang="ko-KR" dirty="0" err="1"/>
              <a:t>anrufen</a:t>
            </a:r>
            <a:r>
              <a:rPr lang="en-US" altLang="ko-KR" dirty="0"/>
              <a:t> </a:t>
            </a:r>
            <a:r>
              <a:rPr lang="ko-KR" altLang="en-US" dirty="0"/>
              <a:t>너에게 전화하다</a:t>
            </a:r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→ dich </a:t>
            </a:r>
            <a:r>
              <a:rPr lang="en-US" altLang="ko-KR" dirty="0" err="1" smtClean="0"/>
              <a:t>an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err="1" smtClean="0"/>
              <a:t>rufen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</a:t>
            </a:r>
            <a:r>
              <a:rPr lang="en-US" altLang="ko-KR" u="sng" dirty="0"/>
              <a:t>dich </a:t>
            </a:r>
            <a:r>
              <a:rPr lang="en-US" altLang="ko-KR" u="sng" dirty="0" err="1" smtClean="0"/>
              <a:t>an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err="1" smtClean="0"/>
              <a:t>rufen</a:t>
            </a:r>
            <a:r>
              <a:rPr lang="en-US" altLang="ko-KR" dirty="0" smtClean="0"/>
              <a:t> oft </a:t>
            </a:r>
            <a:r>
              <a:rPr lang="en-US" altLang="ko-KR" dirty="0" err="1" smtClean="0"/>
              <a:t>versucht</a:t>
            </a:r>
            <a:r>
              <a:rPr lang="en-US" altLang="ko-KR" dirty="0" smtClean="0"/>
              <a:t>. X</a:t>
            </a:r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habe</a:t>
            </a:r>
            <a:r>
              <a:rPr lang="en-US" altLang="ko-KR" dirty="0" smtClean="0"/>
              <a:t> oft </a:t>
            </a:r>
            <a:r>
              <a:rPr lang="en-US" altLang="ko-KR" dirty="0" err="1" smtClean="0"/>
              <a:t>versucht</a:t>
            </a:r>
            <a:r>
              <a:rPr lang="en-US" altLang="ko-KR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dich </a:t>
            </a:r>
            <a:r>
              <a:rPr lang="en-US" altLang="ko-KR" u="sng" dirty="0" err="1" smtClean="0"/>
              <a:t>an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err="1" smtClean="0"/>
              <a:t>rufen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463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명사적인</a:t>
            </a:r>
            <a:r>
              <a:rPr lang="ko-KR" altLang="en-US" dirty="0" smtClean="0"/>
              <a:t> 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ko-KR" altLang="en-US" sz="2800" dirty="0"/>
              <a:t>나는 </a:t>
            </a:r>
            <a:r>
              <a:rPr lang="ko-KR" altLang="en-US" sz="2800" u="sng" dirty="0" smtClean="0"/>
              <a:t>요리하기</a:t>
            </a:r>
            <a:r>
              <a:rPr lang="ko-KR" altLang="en-US" sz="2800" dirty="0" smtClean="0"/>
              <a:t>를 시작한다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목적어</a:t>
            </a:r>
            <a:r>
              <a:rPr lang="en-US" altLang="ko-KR" sz="2800" dirty="0" smtClean="0"/>
              <a:t>)</a:t>
            </a:r>
            <a:endParaRPr lang="ko-KR" altLang="en-US" sz="2800" dirty="0"/>
          </a:p>
          <a:p>
            <a:pPr marL="0" indent="0" fontAlgn="base">
              <a:buNone/>
            </a:pPr>
            <a:r>
              <a:rPr lang="en-US" altLang="ko-KR" dirty="0" err="1" smtClean="0"/>
              <a:t>kochen</a:t>
            </a:r>
            <a:r>
              <a:rPr lang="en-US" altLang="ko-KR" dirty="0" smtClean="0"/>
              <a:t> </a:t>
            </a:r>
            <a:r>
              <a:rPr lang="ko-KR" altLang="en-US" dirty="0" smtClean="0"/>
              <a:t>요리하다</a:t>
            </a: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→ </a:t>
            </a:r>
            <a:r>
              <a:rPr lang="en-US" altLang="ko-KR" dirty="0" err="1" smtClean="0">
                <a:solidFill>
                  <a:srgbClr val="C00000"/>
                </a:solidFill>
              </a:rPr>
              <a:t>zu</a:t>
            </a:r>
            <a:r>
              <a:rPr lang="en-US" altLang="ko-KR" dirty="0" smtClean="0">
                <a:solidFill>
                  <a:srgbClr val="C00000"/>
                </a:solidFill>
              </a:rPr>
              <a:t> </a:t>
            </a:r>
            <a:r>
              <a:rPr lang="en-US" altLang="ko-KR" dirty="0" err="1" smtClean="0"/>
              <a:t>kochen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fange</a:t>
            </a:r>
            <a:r>
              <a:rPr lang="en-US" altLang="ko-KR" dirty="0" smtClean="0"/>
              <a:t> an</a:t>
            </a:r>
            <a:r>
              <a:rPr lang="en-US" altLang="ko-KR" b="1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smtClean="0"/>
              <a:t> </a:t>
            </a:r>
            <a:r>
              <a:rPr lang="en-US" altLang="ko-KR" u="sng" dirty="0" err="1" smtClean="0"/>
              <a:t>kochen</a:t>
            </a:r>
            <a:r>
              <a:rPr lang="en-US" altLang="ko-KR" dirty="0" smtClean="0"/>
              <a:t>. </a:t>
            </a:r>
          </a:p>
          <a:p>
            <a:pPr marL="0" indent="0" fontAlgn="base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dirty="0" err="1"/>
              <a:t>fange</a:t>
            </a:r>
            <a:r>
              <a:rPr lang="en-US" altLang="ko-KR" dirty="0"/>
              <a:t> </a:t>
            </a:r>
            <a:r>
              <a:rPr lang="en-US" altLang="ko-KR" dirty="0" smtClean="0"/>
              <a:t>an </a:t>
            </a:r>
            <a:r>
              <a:rPr lang="en-US" altLang="ko-KR" u="sng" dirty="0" err="1">
                <a:solidFill>
                  <a:srgbClr val="C00000"/>
                </a:solidFill>
              </a:rPr>
              <a:t>zu</a:t>
            </a:r>
            <a:r>
              <a:rPr lang="en-US" altLang="ko-KR" u="sng" dirty="0"/>
              <a:t> </a:t>
            </a:r>
            <a:r>
              <a:rPr lang="en-US" altLang="ko-KR" u="sng" dirty="0" err="1"/>
              <a:t>kochen</a:t>
            </a:r>
            <a:r>
              <a:rPr lang="en-US" altLang="ko-KR" dirty="0"/>
              <a:t>. O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dirty="0" err="1"/>
              <a:t>fange</a:t>
            </a:r>
            <a:r>
              <a:rPr lang="en-US" altLang="ko-KR" dirty="0"/>
              <a:t> </a:t>
            </a:r>
            <a:r>
              <a:rPr lang="en-US" altLang="ko-KR" u="sng" dirty="0" err="1">
                <a:solidFill>
                  <a:srgbClr val="C00000"/>
                </a:solidFill>
              </a:rPr>
              <a:t>zu</a:t>
            </a:r>
            <a:r>
              <a:rPr lang="en-US" altLang="ko-KR" u="sng" dirty="0"/>
              <a:t> </a:t>
            </a:r>
            <a:r>
              <a:rPr lang="en-US" altLang="ko-KR" u="sng" dirty="0" err="1"/>
              <a:t>kochen</a:t>
            </a:r>
            <a:r>
              <a:rPr lang="en-US" altLang="ko-KR" dirty="0"/>
              <a:t> an. O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fange</a:t>
            </a:r>
            <a:r>
              <a:rPr lang="en-US" altLang="ko-KR" dirty="0" smtClean="0"/>
              <a:t> an</a:t>
            </a:r>
            <a:r>
              <a:rPr lang="en-US" altLang="ko-KR" b="1" dirty="0" smtClean="0">
                <a:solidFill>
                  <a:srgbClr val="C00000"/>
                </a:solidFill>
              </a:rPr>
              <a:t>,</a:t>
            </a:r>
            <a:r>
              <a:rPr lang="en-US" altLang="ko-KR" dirty="0" smtClean="0"/>
              <a:t> </a:t>
            </a:r>
            <a:r>
              <a:rPr lang="en-US" altLang="ko-KR" u="sng" dirty="0" err="1" smtClean="0"/>
              <a:t>Nudel</a:t>
            </a:r>
            <a:r>
              <a:rPr lang="en-US" altLang="ko-KR" u="sng" dirty="0" smtClean="0"/>
              <a:t> </a:t>
            </a:r>
            <a:r>
              <a:rPr lang="en-US" altLang="ko-KR" u="sng" dirty="0" err="1" smtClean="0">
                <a:solidFill>
                  <a:srgbClr val="C00000"/>
                </a:solidFill>
              </a:rPr>
              <a:t>zu</a:t>
            </a:r>
            <a:r>
              <a:rPr lang="en-US" altLang="ko-KR" u="sng" dirty="0" smtClean="0"/>
              <a:t> </a:t>
            </a:r>
            <a:r>
              <a:rPr lang="en-US" altLang="ko-KR" u="sng" dirty="0" err="1" smtClean="0"/>
              <a:t>kochen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36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493</Words>
  <Application>Microsoft Office PowerPoint</Application>
  <PresentationFormat>화면 슬라이드 쇼(4:3)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맑은 고딕</vt:lpstr>
      <vt:lpstr>Arial</vt:lpstr>
      <vt:lpstr>Office 테마</vt:lpstr>
      <vt:lpstr>Es ist schön, zu feiern.</vt:lpstr>
      <vt:lpstr>PowerPoint 프레젠테이션</vt:lpstr>
      <vt:lpstr>zu 부정법의 형태</vt:lpstr>
      <vt:lpstr>zu 부정법의 형태</vt:lpstr>
      <vt:lpstr>zu 부정법의 기능</vt:lpstr>
      <vt:lpstr>명사적인 용법</vt:lpstr>
      <vt:lpstr>명사적인 용법</vt:lpstr>
      <vt:lpstr>명사적인 용법</vt:lpstr>
      <vt:lpstr>명사적인 용법</vt:lpstr>
      <vt:lpstr>형용사적인 용법</vt:lpstr>
      <vt:lpstr>형용사적인 용법</vt:lpstr>
      <vt:lpstr>부사적인 용법 (이유 oder 목적)</vt:lpstr>
      <vt:lpstr>주의할 점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182</cp:revision>
  <dcterms:created xsi:type="dcterms:W3CDTF">2014-02-21T17:32:59Z</dcterms:created>
  <dcterms:modified xsi:type="dcterms:W3CDTF">2024-06-01T11:26:35Z</dcterms:modified>
  <cp:version>1000.0000.01</cp:version>
</cp:coreProperties>
</file>