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sldIdLst>
    <p:sldId id="256" r:id="rId2"/>
    <p:sldId id="263" r:id="rId3"/>
    <p:sldId id="257" r:id="rId4"/>
    <p:sldId id="264" r:id="rId5"/>
    <p:sldId id="265" r:id="rId6"/>
    <p:sldId id="260" r:id="rId7"/>
    <p:sldId id="259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6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0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1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5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3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23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altLang="ko-KR" sz="4800" smtClean="0"/>
              <a:t>Ich</a:t>
            </a:r>
            <a:r>
              <a:rPr lang="en-US" altLang="ko-KR" sz="4800" dirty="0" smtClean="0"/>
              <a:t> </a:t>
            </a:r>
            <a:r>
              <a:rPr lang="en-US" altLang="ko-KR" sz="4800" dirty="0" smtClean="0"/>
              <a:t>will </a:t>
            </a:r>
            <a:r>
              <a:rPr lang="en-US" altLang="ko-KR" sz="4800" dirty="0" err="1" smtClean="0"/>
              <a:t>singen</a:t>
            </a:r>
            <a:r>
              <a:rPr lang="en-US" altLang="ko-KR" sz="4800" dirty="0" smtClean="0"/>
              <a:t>, lass </a:t>
            </a:r>
            <a:r>
              <a:rPr lang="en-US" altLang="ko-KR" sz="4800" dirty="0" err="1" smtClean="0"/>
              <a:t>mich</a:t>
            </a:r>
            <a:r>
              <a:rPr lang="en-US" altLang="ko-KR" sz="4800" dirty="0" smtClean="0"/>
              <a:t> </a:t>
            </a:r>
            <a:r>
              <a:rPr lang="en-US" altLang="ko-KR" sz="4800" dirty="0" err="1" smtClean="0"/>
              <a:t>singen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err="1" smtClean="0"/>
              <a:t>Infinitiv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ohne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zu</a:t>
            </a:r>
            <a:endParaRPr lang="en-US" altLang="ko-KR" dirty="0" smtClean="0"/>
          </a:p>
          <a:p>
            <a:pPr fontAlgn="base"/>
            <a:r>
              <a:rPr lang="en-US" altLang="ko-KR" dirty="0" err="1" smtClean="0"/>
              <a:t>zu</a:t>
            </a:r>
            <a:r>
              <a:rPr lang="en-US" altLang="ko-KR" dirty="0" smtClean="0"/>
              <a:t> </a:t>
            </a:r>
            <a:r>
              <a:rPr lang="ko-KR" altLang="en-US" smtClean="0"/>
              <a:t>없는 원형</a:t>
            </a:r>
            <a:endParaRPr lang="en-US" altLang="ko-K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32856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/>
              <a:t>이외의 </a:t>
            </a:r>
            <a:r>
              <a:rPr lang="ko-KR" altLang="en-US" sz="3600" b="1" dirty="0" smtClean="0"/>
              <a:t>경우에는</a:t>
            </a:r>
            <a:endParaRPr lang="en-US" altLang="ko-KR" sz="3600" b="1" dirty="0" smtClean="0"/>
          </a:p>
          <a:p>
            <a:pPr algn="ctr"/>
            <a:r>
              <a:rPr lang="ko-KR" altLang="en-US" sz="3600" b="1" dirty="0" smtClean="0">
                <a:solidFill>
                  <a:srgbClr val="C00000"/>
                </a:solidFill>
              </a:rPr>
              <a:t> </a:t>
            </a:r>
            <a:endParaRPr lang="en-US" altLang="ko-KR" sz="3600" b="1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3600" b="1" dirty="0" smtClean="0">
                <a:solidFill>
                  <a:srgbClr val="C00000"/>
                </a:solidFill>
              </a:rPr>
              <a:t>동사가 </a:t>
            </a:r>
            <a:r>
              <a:rPr lang="ko-KR" altLang="en-US" sz="3600" b="1" dirty="0">
                <a:solidFill>
                  <a:srgbClr val="C00000"/>
                </a:solidFill>
              </a:rPr>
              <a:t>원형으로 </a:t>
            </a:r>
            <a:r>
              <a:rPr lang="ko-KR" altLang="en-US" sz="3600" b="1" dirty="0" smtClean="0">
                <a:solidFill>
                  <a:srgbClr val="C00000"/>
                </a:solidFill>
              </a:rPr>
              <a:t>등장하지 </a:t>
            </a:r>
            <a:r>
              <a:rPr lang="ko-KR" altLang="en-US" sz="3600" b="1" dirty="0">
                <a:solidFill>
                  <a:srgbClr val="C00000"/>
                </a:solidFill>
              </a:rPr>
              <a:t>않음</a:t>
            </a:r>
            <a:r>
              <a:rPr lang="en-US" altLang="ko-KR" sz="3600" b="1" dirty="0" smtClean="0">
                <a:solidFill>
                  <a:srgbClr val="C00000"/>
                </a:solidFill>
              </a:rPr>
              <a:t>!</a:t>
            </a:r>
            <a:endParaRPr lang="en-US" altLang="ko-K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7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동사의 원형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부정형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dirty="0" smtClean="0"/>
              <a:t>문법적인 형태가 정해지지 않은 상태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  <a:r>
              <a:rPr lang="ko-KR" altLang="en-US" dirty="0" smtClean="0"/>
              <a:t>만들다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/>
              <a:t>H</a:t>
            </a:r>
            <a:r>
              <a:rPr lang="en-US" altLang="ko-KR" dirty="0" err="1" smtClean="0"/>
              <a:t>ausaufgaben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  <a:r>
              <a:rPr lang="ko-KR" altLang="en-US" dirty="0" smtClean="0"/>
              <a:t>숙제 하다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Hausaufgaben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machen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können</a:t>
            </a:r>
            <a:r>
              <a:rPr lang="ko-KR" altLang="en-US" dirty="0" smtClean="0"/>
              <a:t> 숙제 할 수 있다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ko-KR" altLang="en-US" b="1" dirty="0" smtClean="0">
                <a:solidFill>
                  <a:srgbClr val="C00000"/>
                </a:solidFill>
              </a:rPr>
              <a:t>동사원형을 </a:t>
            </a:r>
            <a:r>
              <a:rPr lang="ko-KR" altLang="en-US" b="1" dirty="0">
                <a:solidFill>
                  <a:srgbClr val="C00000"/>
                </a:solidFill>
              </a:rPr>
              <a:t>그대로 사용하는 </a:t>
            </a:r>
            <a:r>
              <a:rPr lang="ko-KR" altLang="en-US" b="1" dirty="0" smtClean="0">
                <a:solidFill>
                  <a:srgbClr val="C00000"/>
                </a:solidFill>
              </a:rPr>
              <a:t>구조가 있음</a:t>
            </a:r>
            <a:r>
              <a:rPr lang="en-US" altLang="ko-KR" b="1" dirty="0" smtClean="0">
                <a:solidFill>
                  <a:srgbClr val="C00000"/>
                </a:solidFill>
              </a:rPr>
              <a:t>!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72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화법조동사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dirty="0" smtClean="0"/>
              <a:t>원형 </a:t>
            </a:r>
            <a:r>
              <a:rPr lang="en-US" altLang="ko-KR" dirty="0" smtClean="0"/>
              <a:t>+ </a:t>
            </a:r>
            <a:r>
              <a:rPr lang="ko-KR" altLang="en-US" dirty="0" smtClean="0"/>
              <a:t>화법조동사</a:t>
            </a:r>
            <a:endParaRPr lang="en-US" altLang="ko-KR" dirty="0" smtClean="0"/>
          </a:p>
          <a:p>
            <a:pPr marL="0" indent="0" algn="ctr">
              <a:buNone/>
            </a:pPr>
            <a:r>
              <a:rPr lang="de-DE" altLang="ko-KR" sz="2800" dirty="0" smtClean="0">
                <a:solidFill>
                  <a:srgbClr val="C00000"/>
                </a:solidFill>
              </a:rPr>
              <a:t>müssen</a:t>
            </a:r>
            <a:r>
              <a:rPr lang="de-DE" altLang="ko-KR" sz="2800" dirty="0">
                <a:solidFill>
                  <a:srgbClr val="C00000"/>
                </a:solidFill>
              </a:rPr>
              <a:t>, können, dürfen, möchten, sollen, </a:t>
            </a:r>
            <a:r>
              <a:rPr lang="de-DE" altLang="ko-KR" sz="2800" dirty="0" smtClean="0">
                <a:solidFill>
                  <a:srgbClr val="C00000"/>
                </a:solidFill>
              </a:rPr>
              <a:t>wollen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möchte</a:t>
            </a:r>
            <a:r>
              <a:rPr lang="en-US" altLang="ko-KR" dirty="0"/>
              <a:t> Sport </a:t>
            </a:r>
            <a:r>
              <a:rPr lang="en-US" altLang="ko-KR" b="1" dirty="0" err="1"/>
              <a:t>treiben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kann</a:t>
            </a:r>
            <a:r>
              <a:rPr lang="en-US" altLang="ko-KR" dirty="0" smtClean="0"/>
              <a:t> Deutsch </a:t>
            </a:r>
            <a:r>
              <a:rPr lang="en-US" altLang="ko-KR" b="1" dirty="0" err="1" smtClean="0"/>
              <a:t>sprechen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smtClean="0">
                <a:solidFill>
                  <a:srgbClr val="C00000"/>
                </a:solidFill>
              </a:rPr>
              <a:t>muss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viel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lernen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47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미래조동사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dirty="0" smtClean="0"/>
              <a:t>원형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미래조동사</a:t>
            </a:r>
            <a:r>
              <a:rPr lang="ko-KR" altLang="en-US" dirty="0" smtClean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werden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werde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dir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immer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helfen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Es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wird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wahrscheinlich</a:t>
            </a:r>
            <a:r>
              <a:rPr lang="en-US" altLang="ko-KR" dirty="0" smtClean="0"/>
              <a:t> bald </a:t>
            </a:r>
            <a:r>
              <a:rPr lang="en-US" altLang="ko-KR" b="1" dirty="0" err="1" smtClean="0"/>
              <a:t>regnen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61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사역동사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dirty="0" smtClean="0"/>
              <a:t>원형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사역동사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lassen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lasse</a:t>
            </a:r>
            <a:r>
              <a:rPr lang="en-US" altLang="ko-KR" dirty="0"/>
              <a:t> das Auto </a:t>
            </a:r>
            <a:r>
              <a:rPr lang="en-US" altLang="ko-KR" dirty="0" err="1"/>
              <a:t>zu</a:t>
            </a:r>
            <a:r>
              <a:rPr lang="en-US" altLang="ko-KR" dirty="0"/>
              <a:t> </a:t>
            </a:r>
            <a:r>
              <a:rPr lang="en-US" altLang="ko-KR" dirty="0" err="1"/>
              <a:t>Hause</a:t>
            </a:r>
            <a:r>
              <a:rPr lang="en-US" altLang="ko-KR" dirty="0"/>
              <a:t> (</a:t>
            </a:r>
            <a:r>
              <a:rPr lang="en-US" altLang="ko-KR" b="1" dirty="0" err="1"/>
              <a:t>stehen</a:t>
            </a:r>
            <a:r>
              <a:rPr lang="en-US" altLang="ko-KR" dirty="0"/>
              <a:t>).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lasse</a:t>
            </a:r>
            <a:r>
              <a:rPr lang="en-US" altLang="ko-KR" dirty="0"/>
              <a:t> dich </a:t>
            </a:r>
            <a:r>
              <a:rPr lang="en-US" altLang="ko-KR" b="1" dirty="0" err="1"/>
              <a:t>gehen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lasse</a:t>
            </a:r>
            <a:r>
              <a:rPr lang="en-US" altLang="ko-KR" dirty="0"/>
              <a:t> die </a:t>
            </a:r>
            <a:r>
              <a:rPr lang="en-US" altLang="ko-KR" dirty="0" err="1"/>
              <a:t>Haare</a:t>
            </a:r>
            <a:r>
              <a:rPr lang="en-US" altLang="ko-KR" dirty="0"/>
              <a:t> </a:t>
            </a:r>
            <a:r>
              <a:rPr lang="en-US" altLang="ko-KR" b="1" dirty="0" err="1"/>
              <a:t>schneiden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161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동사</a:t>
            </a:r>
            <a:r>
              <a:rPr lang="en-US" altLang="ko-KR" dirty="0" smtClean="0"/>
              <a:t>+</a:t>
            </a:r>
            <a:r>
              <a:rPr lang="en-US" altLang="ko-KR" dirty="0" err="1" smtClean="0"/>
              <a:t>bleiben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600" dirty="0" smtClean="0"/>
              <a:t>(</a:t>
            </a:r>
            <a:r>
              <a:rPr lang="ko-KR" altLang="en-US" sz="3600" dirty="0"/>
              <a:t>분리동사처럼</a:t>
            </a:r>
            <a:r>
              <a:rPr lang="en-US" altLang="ko-KR" sz="3600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" y="1600200"/>
            <a:ext cx="91440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err="1" smtClean="0"/>
              <a:t>stehen</a:t>
            </a:r>
            <a:r>
              <a:rPr lang="en-US" altLang="ko-KR" dirty="0" smtClean="0"/>
              <a:t> </a:t>
            </a:r>
            <a:r>
              <a:rPr lang="en-US" altLang="ko-KR" dirty="0" err="1">
                <a:solidFill>
                  <a:srgbClr val="C00000"/>
                </a:solidFill>
              </a:rPr>
              <a:t>bleiben</a:t>
            </a:r>
            <a:r>
              <a:rPr lang="en-US" altLang="ko-KR" dirty="0">
                <a:solidFill>
                  <a:srgbClr val="C00000"/>
                </a:solidFill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</a:rPr>
              <a:t>	</a:t>
            </a:r>
            <a:r>
              <a:rPr lang="ko-KR" altLang="en-US" dirty="0" smtClean="0"/>
              <a:t>서서</a:t>
            </a:r>
            <a:r>
              <a:rPr lang="en-US" altLang="ko-KR" dirty="0" smtClean="0"/>
              <a:t> </a:t>
            </a:r>
            <a:r>
              <a:rPr lang="ko-KR" altLang="en-US" dirty="0" smtClean="0"/>
              <a:t>머물다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sitzen</a:t>
            </a:r>
            <a:r>
              <a:rPr lang="en-US" altLang="ko-KR" dirty="0" smtClean="0"/>
              <a:t> </a:t>
            </a:r>
            <a:r>
              <a:rPr lang="en-US" altLang="ko-KR" dirty="0" err="1">
                <a:solidFill>
                  <a:srgbClr val="C00000"/>
                </a:solidFill>
              </a:rPr>
              <a:t>bleiben</a:t>
            </a:r>
            <a:r>
              <a:rPr lang="en-US" altLang="ko-KR" dirty="0">
                <a:solidFill>
                  <a:srgbClr val="C00000"/>
                </a:solidFill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</a:rPr>
              <a:t>		</a:t>
            </a:r>
            <a:r>
              <a:rPr lang="ko-KR" altLang="en-US" dirty="0" smtClean="0"/>
              <a:t>앉아서</a:t>
            </a:r>
            <a:r>
              <a:rPr lang="en-US" altLang="ko-KR" dirty="0" smtClean="0"/>
              <a:t> </a:t>
            </a:r>
            <a:r>
              <a:rPr lang="ko-KR" altLang="en-US" dirty="0"/>
              <a:t>머물다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liegen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solidFill>
                  <a:srgbClr val="C00000"/>
                </a:solidFill>
              </a:rPr>
              <a:t>bleiben</a:t>
            </a:r>
            <a:r>
              <a:rPr lang="en-US" altLang="ko-KR" dirty="0" smtClean="0">
                <a:solidFill>
                  <a:srgbClr val="C00000"/>
                </a:solidFill>
              </a:rPr>
              <a:t>		</a:t>
            </a:r>
            <a:r>
              <a:rPr lang="ko-KR" altLang="en-US" dirty="0" smtClean="0"/>
              <a:t>누워서</a:t>
            </a:r>
            <a:r>
              <a:rPr lang="en-US" altLang="ko-KR" dirty="0" smtClean="0"/>
              <a:t> </a:t>
            </a:r>
            <a:r>
              <a:rPr lang="ko-KR" altLang="en-US" dirty="0"/>
              <a:t>머물다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ko-KR" b="1" dirty="0" err="1">
                <a:solidFill>
                  <a:srgbClr val="C00000"/>
                </a:solidFill>
              </a:rPr>
              <a:t>Bleib</a:t>
            </a:r>
            <a:r>
              <a:rPr lang="en-US" altLang="ko-KR" dirty="0"/>
              <a:t> </a:t>
            </a:r>
            <a:r>
              <a:rPr lang="en-US" altLang="ko-KR" b="1" dirty="0" err="1"/>
              <a:t>stehen</a:t>
            </a:r>
            <a:r>
              <a:rPr lang="en-US" altLang="ko-KR" dirty="0"/>
              <a:t>! </a:t>
            </a:r>
            <a:r>
              <a:rPr lang="ko-KR" altLang="en-US" dirty="0"/>
              <a:t>서있어</a:t>
            </a:r>
            <a:r>
              <a:rPr lang="en-US" altLang="ko-KR" dirty="0"/>
              <a:t>(</a:t>
            </a:r>
            <a:r>
              <a:rPr lang="ko-KR" altLang="en-US" dirty="0"/>
              <a:t>멈춰</a:t>
            </a:r>
            <a:r>
              <a:rPr lang="en-US" altLang="ko-KR" dirty="0"/>
              <a:t>)!</a:t>
            </a:r>
          </a:p>
          <a:p>
            <a:pPr marL="0" indent="0">
              <a:buNone/>
            </a:pPr>
            <a:r>
              <a:rPr lang="en-US" altLang="ko-KR" b="1" dirty="0" err="1" smtClean="0">
                <a:solidFill>
                  <a:srgbClr val="C00000"/>
                </a:solidFill>
              </a:rPr>
              <a:t>Bleiben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err="1" smtClean="0"/>
              <a:t>Sie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err="1" smtClean="0"/>
              <a:t>sitzen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앉아계세요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Er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bleibt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im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Bett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liegen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장시간</a:t>
            </a:r>
            <a:r>
              <a:rPr lang="en-US" altLang="ko-KR" dirty="0" smtClean="0"/>
              <a:t>) </a:t>
            </a:r>
            <a:r>
              <a:rPr lang="ko-KR" altLang="en-US" dirty="0" smtClean="0"/>
              <a:t>누워지낸다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14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동사</a:t>
            </a:r>
            <a:r>
              <a:rPr lang="en-US" altLang="ko-KR" dirty="0" smtClean="0"/>
              <a:t>+</a:t>
            </a:r>
            <a:r>
              <a:rPr lang="en-US" altLang="ko-KR" dirty="0" err="1" smtClean="0"/>
              <a:t>gehen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3600" dirty="0"/>
              <a:t>(</a:t>
            </a:r>
            <a:r>
              <a:rPr lang="ko-KR" altLang="en-US" sz="3600" dirty="0"/>
              <a:t>분리동사처럼</a:t>
            </a:r>
            <a:r>
              <a:rPr lang="en-US" altLang="ko-KR" sz="3600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997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800" dirty="0" err="1"/>
              <a:t>essen</a:t>
            </a:r>
            <a:r>
              <a:rPr lang="en-US" altLang="ko-KR" sz="2800" dirty="0"/>
              <a:t> </a:t>
            </a:r>
            <a:r>
              <a:rPr lang="en-US" altLang="ko-KR" sz="2800" dirty="0" err="1">
                <a:solidFill>
                  <a:srgbClr val="C00000"/>
                </a:solidFill>
              </a:rPr>
              <a:t>gehen</a:t>
            </a:r>
            <a:r>
              <a:rPr lang="en-US" altLang="ko-KR" sz="2800" dirty="0">
                <a:solidFill>
                  <a:srgbClr val="C00000"/>
                </a:solidFill>
              </a:rPr>
              <a:t> 		</a:t>
            </a:r>
            <a:r>
              <a:rPr lang="ko-KR" altLang="en-US" sz="2800" dirty="0"/>
              <a:t>식사하러 가다</a:t>
            </a:r>
            <a:endParaRPr lang="en-US" altLang="ko-KR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ko-KR" sz="2800" dirty="0" err="1"/>
              <a:t>schlafen</a:t>
            </a:r>
            <a:r>
              <a:rPr lang="en-US" altLang="ko-KR" sz="2800" dirty="0"/>
              <a:t> </a:t>
            </a:r>
            <a:r>
              <a:rPr lang="en-US" altLang="ko-KR" sz="2800" dirty="0" err="1">
                <a:solidFill>
                  <a:srgbClr val="C00000"/>
                </a:solidFill>
              </a:rPr>
              <a:t>gehen</a:t>
            </a:r>
            <a:r>
              <a:rPr lang="en-US" altLang="ko-KR" sz="2800" dirty="0"/>
              <a:t> 		</a:t>
            </a:r>
            <a:r>
              <a:rPr lang="ko-KR" altLang="en-US" sz="2800" dirty="0"/>
              <a:t>잠자리에 들다</a:t>
            </a:r>
            <a:r>
              <a:rPr lang="en-US" altLang="ko-KR" sz="2800" dirty="0"/>
              <a:t>.</a:t>
            </a:r>
          </a:p>
          <a:p>
            <a:pPr marL="0" indent="0">
              <a:buNone/>
            </a:pPr>
            <a:r>
              <a:rPr lang="en-US" altLang="ko-KR" sz="2800" dirty="0" err="1" smtClean="0"/>
              <a:t>spazieren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>
                <a:solidFill>
                  <a:srgbClr val="C00000"/>
                </a:solidFill>
              </a:rPr>
              <a:t>gehen</a:t>
            </a:r>
            <a:r>
              <a:rPr lang="en-US" altLang="ko-KR" sz="2800" dirty="0" smtClean="0">
                <a:solidFill>
                  <a:srgbClr val="C00000"/>
                </a:solidFill>
              </a:rPr>
              <a:t> 		</a:t>
            </a:r>
            <a:r>
              <a:rPr lang="ko-KR" altLang="en-US" sz="2800" dirty="0" smtClean="0"/>
              <a:t>산책으로 걷다</a:t>
            </a:r>
            <a:r>
              <a:rPr lang="en-US" altLang="ko-KR" sz="2800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ko-KR" sz="2800" dirty="0" err="1" smtClean="0"/>
              <a:t>schwimmen</a:t>
            </a:r>
            <a:r>
              <a:rPr lang="en-US" altLang="ko-KR" sz="2800" dirty="0" smtClean="0"/>
              <a:t> </a:t>
            </a:r>
            <a:r>
              <a:rPr lang="en-US" altLang="ko-KR" sz="2800" dirty="0" err="1">
                <a:solidFill>
                  <a:srgbClr val="C00000"/>
                </a:solidFill>
              </a:rPr>
              <a:t>gehen</a:t>
            </a:r>
            <a:r>
              <a:rPr lang="en-US" altLang="ko-KR" sz="2800" dirty="0">
                <a:solidFill>
                  <a:srgbClr val="C00000"/>
                </a:solidFill>
              </a:rPr>
              <a:t> </a:t>
            </a:r>
            <a:r>
              <a:rPr lang="en-US" altLang="ko-KR" sz="2800" dirty="0" smtClean="0">
                <a:solidFill>
                  <a:srgbClr val="C00000"/>
                </a:solidFill>
              </a:rPr>
              <a:t>		</a:t>
            </a:r>
            <a:r>
              <a:rPr lang="ko-KR" altLang="en-US" sz="2800" dirty="0" smtClean="0"/>
              <a:t>수영하러 가다</a:t>
            </a:r>
            <a:endParaRPr lang="en-US" altLang="ko-KR" sz="28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/>
              <a:t>Heute</a:t>
            </a:r>
            <a:r>
              <a:rPr lang="en-US" altLang="ko-KR" dirty="0"/>
              <a:t> abend </a:t>
            </a:r>
            <a:r>
              <a:rPr lang="en-US" altLang="ko-KR" b="1" dirty="0" err="1">
                <a:solidFill>
                  <a:srgbClr val="C00000"/>
                </a:solidFill>
              </a:rPr>
              <a:t>gehen</a:t>
            </a:r>
            <a:r>
              <a:rPr lang="en-US" altLang="ko-KR" dirty="0"/>
              <a:t> </a:t>
            </a:r>
            <a:r>
              <a:rPr lang="en-US" altLang="ko-KR" dirty="0" err="1"/>
              <a:t>wir</a:t>
            </a:r>
            <a:r>
              <a:rPr lang="en-US" altLang="ko-KR" dirty="0"/>
              <a:t> Pizza </a:t>
            </a:r>
            <a:r>
              <a:rPr lang="en-US" altLang="ko-KR" b="1" dirty="0" err="1"/>
              <a:t>essen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 err="1"/>
              <a:t>Gestern</a:t>
            </a:r>
            <a:r>
              <a:rPr lang="en-US" altLang="ko-KR" dirty="0"/>
              <a:t> bin </a:t>
            </a:r>
            <a:r>
              <a:rPr lang="en-US" altLang="ko-KR" dirty="0" err="1"/>
              <a:t>ich</a:t>
            </a:r>
            <a:r>
              <a:rPr lang="en-US" altLang="ko-KR" dirty="0"/>
              <a:t> um </a:t>
            </a:r>
            <a:r>
              <a:rPr lang="en-US" altLang="ko-KR" dirty="0" err="1"/>
              <a:t>Mitternacht</a:t>
            </a:r>
            <a:r>
              <a:rPr lang="en-US" altLang="ko-KR" dirty="0"/>
              <a:t> </a:t>
            </a:r>
            <a:r>
              <a:rPr lang="en-US" altLang="ko-KR" b="1" dirty="0" err="1"/>
              <a:t>schlafen</a:t>
            </a:r>
            <a:r>
              <a:rPr lang="en-US" altLang="ko-KR" dirty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gegangen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Nach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dem</a:t>
            </a:r>
            <a:r>
              <a:rPr lang="en-US" altLang="ko-KR" dirty="0" smtClean="0"/>
              <a:t> Essen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gehe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spazieren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b="1" dirty="0" err="1" smtClean="0">
                <a:solidFill>
                  <a:srgbClr val="C00000"/>
                </a:solidFill>
              </a:rPr>
              <a:t>Gehst</a:t>
            </a:r>
            <a:r>
              <a:rPr lang="en-US" altLang="ko-KR" dirty="0" smtClean="0"/>
              <a:t> du </a:t>
            </a:r>
            <a:r>
              <a:rPr lang="en-US" altLang="ko-KR" dirty="0" err="1" smtClean="0"/>
              <a:t>gerne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schwimmen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gehe</a:t>
            </a:r>
            <a:r>
              <a:rPr lang="en-US" altLang="ko-KR" dirty="0" smtClean="0"/>
              <a:t> oft Ski </a:t>
            </a:r>
            <a:r>
              <a:rPr lang="en-US" altLang="ko-KR" b="1" dirty="0" err="1" smtClean="0"/>
              <a:t>laufen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Er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geht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jeden</a:t>
            </a:r>
            <a:r>
              <a:rPr lang="en-US" altLang="ko-KR" dirty="0" smtClean="0"/>
              <a:t> Abend </a:t>
            </a:r>
            <a:r>
              <a:rPr lang="en-US" altLang="ko-KR" b="1" dirty="0" err="1" smtClean="0"/>
              <a:t>trinken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50303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지각동사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dirty="0" smtClean="0"/>
              <a:t>…</a:t>
            </a:r>
            <a:r>
              <a:rPr lang="ko-KR" altLang="en-US" dirty="0" smtClean="0"/>
              <a:t>하는 것을 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듣다 등 </a:t>
            </a:r>
            <a:endParaRPr lang="de-DE" altLang="ko-KR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de-DE" altLang="ko-KR" dirty="0" smtClean="0"/>
              <a:t>kommen </a:t>
            </a:r>
            <a:r>
              <a:rPr lang="de-DE" altLang="ko-KR" dirty="0" smtClean="0">
                <a:solidFill>
                  <a:srgbClr val="C00000"/>
                </a:solidFill>
              </a:rPr>
              <a:t>sehen </a:t>
            </a:r>
            <a:r>
              <a:rPr lang="de-DE" altLang="ko-KR" dirty="0" smtClean="0"/>
              <a:t>/ spielen </a:t>
            </a:r>
            <a:r>
              <a:rPr lang="de-DE" altLang="ko-KR" dirty="0" smtClean="0">
                <a:solidFill>
                  <a:srgbClr val="C00000"/>
                </a:solidFill>
              </a:rPr>
              <a:t>sehen</a:t>
            </a:r>
          </a:p>
          <a:p>
            <a:pPr marL="0" indent="0" algn="ctr">
              <a:buNone/>
            </a:pPr>
            <a:r>
              <a:rPr lang="de-DE" altLang="ko-KR" dirty="0"/>
              <a:t>singen </a:t>
            </a:r>
            <a:r>
              <a:rPr lang="de-DE" altLang="ko-KR" dirty="0">
                <a:solidFill>
                  <a:srgbClr val="C00000"/>
                </a:solidFill>
              </a:rPr>
              <a:t>hören </a:t>
            </a:r>
            <a:r>
              <a:rPr lang="de-DE" altLang="ko-KR" dirty="0"/>
              <a:t>/ kommen </a:t>
            </a:r>
            <a:r>
              <a:rPr lang="de-DE" altLang="ko-KR" dirty="0">
                <a:solidFill>
                  <a:srgbClr val="C00000"/>
                </a:solidFill>
              </a:rPr>
              <a:t>hören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sehe</a:t>
            </a:r>
            <a:r>
              <a:rPr lang="en-US" altLang="ko-KR" dirty="0"/>
              <a:t> die Kinder </a:t>
            </a:r>
            <a:r>
              <a:rPr lang="en-US" altLang="ko-KR" b="1" dirty="0" err="1" smtClean="0"/>
              <a:t>spielen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Wir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sehen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unseren</a:t>
            </a:r>
            <a:r>
              <a:rPr lang="en-US" altLang="ko-KR" dirty="0" smtClean="0"/>
              <a:t> Zug </a:t>
            </a:r>
            <a:r>
              <a:rPr lang="en-US" altLang="ko-KR" b="1" dirty="0" err="1" smtClean="0"/>
              <a:t>abfahren</a:t>
            </a:r>
            <a:r>
              <a:rPr lang="en-US" altLang="ko-KR" dirty="0" smtClean="0"/>
              <a:t>.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b="1" dirty="0" err="1">
                <a:solidFill>
                  <a:srgbClr val="C00000"/>
                </a:solidFill>
              </a:rPr>
              <a:t>höre</a:t>
            </a:r>
            <a:r>
              <a:rPr lang="en-US" altLang="ko-KR" dirty="0"/>
              <a:t> die </a:t>
            </a:r>
            <a:r>
              <a:rPr lang="en-US" altLang="ko-KR" dirty="0" err="1"/>
              <a:t>Nachbarin</a:t>
            </a:r>
            <a:r>
              <a:rPr lang="en-US" altLang="ko-KR" dirty="0"/>
              <a:t> </a:t>
            </a:r>
            <a:r>
              <a:rPr lang="en-US" altLang="ko-KR" b="1" dirty="0" err="1"/>
              <a:t>singen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höre</a:t>
            </a:r>
            <a:r>
              <a:rPr lang="en-US" altLang="ko-KR" b="1" dirty="0" smtClean="0">
                <a:solidFill>
                  <a:srgbClr val="C00000"/>
                </a:solidFill>
              </a:rPr>
              <a:t> </a:t>
            </a:r>
            <a:r>
              <a:rPr lang="en-US" altLang="ko-KR" dirty="0" err="1" smtClean="0"/>
              <a:t>jemanden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kommen</a:t>
            </a:r>
            <a:r>
              <a:rPr lang="en-US" altLang="ko-KR" b="1" dirty="0" smtClean="0"/>
              <a:t>.</a:t>
            </a:r>
            <a:endParaRPr lang="ko-KR" altLang="ko-KR" dirty="0"/>
          </a:p>
          <a:p>
            <a:pPr marL="0" indent="0">
              <a:buNone/>
            </a:pPr>
            <a:endParaRPr lang="de-DE" altLang="ko-KR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3481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lernen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" y="1600200"/>
            <a:ext cx="9144000" cy="499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dirty="0" smtClean="0"/>
              <a:t>… </a:t>
            </a:r>
            <a:r>
              <a:rPr lang="ko-KR" altLang="en-US" dirty="0" smtClean="0"/>
              <a:t>하는 것을 배우다</a:t>
            </a:r>
            <a:endParaRPr lang="en-US" altLang="ko-KR" dirty="0" smtClean="0"/>
          </a:p>
          <a:p>
            <a:pPr marL="0" indent="0" algn="ctr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Das Kind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lernt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Fahrrad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zu</a:t>
            </a:r>
            <a:r>
              <a:rPr lang="en-US" altLang="ko-KR" dirty="0" smtClean="0"/>
              <a:t>) </a:t>
            </a:r>
            <a:r>
              <a:rPr lang="en-US" altLang="ko-KR" b="1" dirty="0" err="1" smtClean="0"/>
              <a:t>fahren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lerne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Klavier</a:t>
            </a:r>
            <a:r>
              <a:rPr lang="en-US" altLang="ko-KR" dirty="0" smtClean="0"/>
              <a:t> </a:t>
            </a:r>
            <a:r>
              <a:rPr lang="en-US" altLang="ko-KR" dirty="0"/>
              <a:t>(</a:t>
            </a:r>
            <a:r>
              <a:rPr lang="en-US" altLang="ko-KR" dirty="0" err="1"/>
              <a:t>zu</a:t>
            </a:r>
            <a:r>
              <a:rPr lang="en-US" altLang="ko-KR" dirty="0"/>
              <a:t>) </a:t>
            </a:r>
            <a:r>
              <a:rPr lang="en-US" altLang="ko-KR" b="1" dirty="0" err="1" smtClean="0"/>
              <a:t>spielen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Wir</a:t>
            </a:r>
            <a:r>
              <a:rPr lang="en-US" altLang="ko-KR" dirty="0" smtClean="0"/>
              <a:t> </a:t>
            </a:r>
            <a:r>
              <a:rPr lang="en-US" altLang="ko-KR" b="1" dirty="0" err="1" smtClean="0">
                <a:solidFill>
                  <a:srgbClr val="C00000"/>
                </a:solidFill>
              </a:rPr>
              <a:t>lernen</a:t>
            </a:r>
            <a:r>
              <a:rPr lang="en-US" altLang="ko-KR" dirty="0" smtClean="0"/>
              <a:t> Deutsch </a:t>
            </a:r>
            <a:r>
              <a:rPr lang="en-US" altLang="ko-KR" dirty="0"/>
              <a:t>(</a:t>
            </a:r>
            <a:r>
              <a:rPr lang="en-US" altLang="ko-KR" dirty="0" err="1"/>
              <a:t>zu</a:t>
            </a:r>
            <a:r>
              <a:rPr lang="en-US" altLang="ko-KR" dirty="0"/>
              <a:t>) </a:t>
            </a:r>
            <a:r>
              <a:rPr lang="en-US" altLang="ko-KR" b="1" dirty="0" err="1" smtClean="0"/>
              <a:t>sprechen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411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312</Words>
  <Application>Microsoft Office PowerPoint</Application>
  <PresentationFormat>화면 슬라이드 쇼(4:3)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Ich will singen, lass mich singen</vt:lpstr>
      <vt:lpstr>동사의 원형(부정형)</vt:lpstr>
      <vt:lpstr>화법조동사</vt:lpstr>
      <vt:lpstr>미래조동사</vt:lpstr>
      <vt:lpstr>사역동사</vt:lpstr>
      <vt:lpstr>동사+bleiben (분리동사처럼)</vt:lpstr>
      <vt:lpstr>동사+gehen (분리동사처럼)</vt:lpstr>
      <vt:lpstr>지각동사</vt:lpstr>
      <vt:lpstr>lernen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181</cp:revision>
  <dcterms:created xsi:type="dcterms:W3CDTF">2014-02-21T17:32:59Z</dcterms:created>
  <dcterms:modified xsi:type="dcterms:W3CDTF">2024-06-01T11:27:14Z</dcterms:modified>
  <cp:version>1000.0000.01</cp:version>
</cp:coreProperties>
</file>