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1" r:id="rId5"/>
    <p:sldId id="268" r:id="rId6"/>
    <p:sldId id="271" r:id="rId7"/>
    <p:sldId id="270" r:id="rId8"/>
    <p:sldId id="267" r:id="rId9"/>
    <p:sldId id="272" r:id="rId10"/>
    <p:sldId id="264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1C877-4AF1-4A7A-A9CA-0403C8310543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BF7D6-665E-4F06-8B84-F55BC1177FE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/>
          </a:bodyPr>
          <a:lstStyle/>
          <a:p>
            <a:pPr fontAlgn="base"/>
            <a:r>
              <a:rPr lang="de-DE" altLang="ko-KR" i="1" smtClean="0"/>
              <a:t>um </a:t>
            </a:r>
            <a:r>
              <a:rPr lang="de-DE" altLang="ko-KR" i="1" dirty="0" smtClean="0"/>
              <a:t>– zu </a:t>
            </a:r>
            <a:r>
              <a:rPr lang="de-DE" altLang="ko-KR" dirty="0" smtClean="0"/>
              <a:t>und </a:t>
            </a:r>
            <a:r>
              <a:rPr lang="de-DE" altLang="ko-KR" i="1" dirty="0" smtClean="0"/>
              <a:t>damit</a:t>
            </a:r>
            <a:endParaRPr lang="en-US" altLang="ko-KR" i="1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err="1"/>
              <a:t>Finalsätze</a:t>
            </a:r>
            <a:endParaRPr lang="en-US" altLang="ko-KR" dirty="0"/>
          </a:p>
          <a:p>
            <a:pPr fontAlgn="base"/>
            <a:r>
              <a:rPr lang="en-US" altLang="ko-KR" dirty="0" err="1" smtClean="0"/>
              <a:t>zu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부정법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부사적인 용법 </a:t>
            </a:r>
            <a:r>
              <a:rPr lang="en-US" altLang="ko-KR" smtClean="0"/>
              <a:t>: </a:t>
            </a:r>
            <a:r>
              <a:rPr lang="ko-KR" altLang="en-US" smtClean="0"/>
              <a:t>목적</a:t>
            </a:r>
            <a:r>
              <a:rPr lang="en-US" altLang="ko-KR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334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72816"/>
            <a:ext cx="94685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 err="1" smtClean="0"/>
              <a:t>Ein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Fußball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ist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ein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Sportgerät</a:t>
            </a:r>
            <a:r>
              <a:rPr lang="en-US" altLang="ko-KR" sz="2600" dirty="0" smtClean="0"/>
              <a:t>. </a:t>
            </a:r>
          </a:p>
          <a:p>
            <a:r>
              <a:rPr lang="en-US" altLang="ko-KR" sz="2600" b="1" dirty="0" err="1" smtClean="0">
                <a:solidFill>
                  <a:srgbClr val="7030A0"/>
                </a:solidFill>
              </a:rPr>
              <a:t>Mit</a:t>
            </a:r>
            <a:r>
              <a:rPr lang="en-US" altLang="ko-KR" sz="2600" b="1" dirty="0" smtClean="0">
                <a:solidFill>
                  <a:srgbClr val="7030A0"/>
                </a:solidFill>
              </a:rPr>
              <a:t> </a:t>
            </a:r>
            <a:r>
              <a:rPr lang="en-US" altLang="ko-KR" sz="2600" b="1" dirty="0" err="1">
                <a:solidFill>
                  <a:srgbClr val="7030A0"/>
                </a:solidFill>
              </a:rPr>
              <a:t>dem</a:t>
            </a:r>
            <a:r>
              <a:rPr lang="en-US" altLang="ko-KR" sz="2600" b="1" dirty="0">
                <a:solidFill>
                  <a:srgbClr val="7030A0"/>
                </a:solidFill>
              </a:rPr>
              <a:t> </a:t>
            </a:r>
            <a:r>
              <a:rPr lang="en-US" altLang="ko-KR" sz="2600" b="1" dirty="0" err="1">
                <a:solidFill>
                  <a:srgbClr val="7030A0"/>
                </a:solidFill>
              </a:rPr>
              <a:t>Fußball</a:t>
            </a:r>
            <a:r>
              <a:rPr lang="en-US" altLang="ko-KR" sz="2600" b="1" dirty="0">
                <a:solidFill>
                  <a:srgbClr val="7030A0"/>
                </a:solidFill>
              </a:rPr>
              <a:t> </a:t>
            </a:r>
            <a:r>
              <a:rPr lang="en-US" altLang="ko-KR" sz="2600" b="1" dirty="0" err="1"/>
              <a:t>spielen</a:t>
            </a:r>
            <a:r>
              <a:rPr lang="en-US" altLang="ko-KR" sz="2600" dirty="0"/>
              <a:t> die </a:t>
            </a:r>
            <a:r>
              <a:rPr lang="en-US" altLang="ko-KR" sz="2600" dirty="0" err="1"/>
              <a:t>Jungen</a:t>
            </a:r>
            <a:r>
              <a:rPr lang="en-US" altLang="ko-KR" sz="2600" dirty="0"/>
              <a:t> </a:t>
            </a:r>
            <a:r>
              <a:rPr lang="en-US" altLang="ko-KR" sz="2600" dirty="0" err="1"/>
              <a:t>sehr</a:t>
            </a:r>
            <a:r>
              <a:rPr lang="en-US" altLang="ko-KR" sz="2600" dirty="0"/>
              <a:t> </a:t>
            </a:r>
            <a:r>
              <a:rPr lang="en-US" altLang="ko-KR" sz="2600" dirty="0" err="1" smtClean="0"/>
              <a:t>gern</a:t>
            </a:r>
            <a:r>
              <a:rPr lang="en-US" altLang="ko-KR" sz="2600" dirty="0" smtClean="0"/>
              <a:t>. </a:t>
            </a:r>
            <a:endParaRPr lang="en-US" altLang="ko-KR" sz="2600" dirty="0"/>
          </a:p>
          <a:p>
            <a:r>
              <a:rPr lang="en-US" altLang="ko-KR" sz="2600" b="1" dirty="0" err="1" smtClean="0">
                <a:solidFill>
                  <a:srgbClr val="7030A0"/>
                </a:solidFill>
              </a:rPr>
              <a:t>Damit</a:t>
            </a:r>
            <a:r>
              <a:rPr lang="en-US" altLang="ko-KR" sz="2600" dirty="0" smtClean="0"/>
              <a:t> </a:t>
            </a:r>
            <a:r>
              <a:rPr lang="en-US" altLang="ko-KR" sz="2600" b="1" dirty="0" err="1" smtClean="0"/>
              <a:t>spielen</a:t>
            </a:r>
            <a:r>
              <a:rPr lang="en-US" altLang="ko-KR" sz="2600" dirty="0" smtClean="0"/>
              <a:t> die </a:t>
            </a:r>
            <a:r>
              <a:rPr lang="en-US" altLang="ko-KR" sz="2600" dirty="0" err="1" smtClean="0"/>
              <a:t>Jungen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sehr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gern</a:t>
            </a:r>
            <a:r>
              <a:rPr lang="en-US" altLang="ko-KR" sz="2600" dirty="0" smtClean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r>
              <a:rPr lang="en-US" altLang="ko-KR" sz="2600" dirty="0" err="1" smtClean="0"/>
              <a:t>Ein</a:t>
            </a:r>
            <a:r>
              <a:rPr lang="en-US" altLang="ko-KR" sz="2600" dirty="0" smtClean="0"/>
              <a:t> Auto </a:t>
            </a:r>
            <a:r>
              <a:rPr lang="en-US" altLang="ko-KR" sz="2600" dirty="0" err="1" smtClean="0"/>
              <a:t>braucht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einen</a:t>
            </a:r>
            <a:r>
              <a:rPr lang="en-US" altLang="ko-KR" sz="2600" dirty="0" smtClean="0"/>
              <a:t> Tank, </a:t>
            </a:r>
            <a:r>
              <a:rPr lang="en-US" altLang="ko-KR" sz="2600" b="1" dirty="0" err="1" smtClean="0">
                <a:solidFill>
                  <a:srgbClr val="FF0000"/>
                </a:solidFill>
              </a:rPr>
              <a:t>damit</a:t>
            </a:r>
            <a:r>
              <a:rPr lang="en-US" altLang="ko-KR" sz="2600" dirty="0" smtClean="0"/>
              <a:t> man </a:t>
            </a:r>
            <a:r>
              <a:rPr lang="en-US" altLang="ko-KR" sz="2600" dirty="0" err="1" smtClean="0"/>
              <a:t>Bezin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tanken</a:t>
            </a:r>
            <a:r>
              <a:rPr lang="en-US" altLang="ko-KR" sz="2600" dirty="0" smtClean="0"/>
              <a:t> </a:t>
            </a:r>
            <a:r>
              <a:rPr lang="en-US" altLang="ko-KR" sz="2600" b="1" dirty="0" err="1" smtClean="0"/>
              <a:t>kann</a:t>
            </a:r>
            <a:r>
              <a:rPr lang="en-US" altLang="ko-KR" sz="2600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000" dirty="0" smtClean="0"/>
              <a:t>부사 </a:t>
            </a:r>
            <a:r>
              <a:rPr lang="en-US" altLang="ko-KR" sz="4000" dirty="0" err="1" smtClean="0">
                <a:solidFill>
                  <a:srgbClr val="7030A0"/>
                </a:solidFill>
              </a:rPr>
              <a:t>damit</a:t>
            </a:r>
            <a:r>
              <a:rPr lang="en-US" altLang="ko-KR" sz="4000" dirty="0" smtClean="0">
                <a:solidFill>
                  <a:srgbClr val="7030A0"/>
                </a:solidFill>
              </a:rPr>
              <a:t> </a:t>
            </a:r>
            <a:r>
              <a:rPr lang="en-US" altLang="ko-KR" sz="4000" dirty="0" smtClean="0"/>
              <a:t>&amp; </a:t>
            </a:r>
            <a:r>
              <a:rPr lang="ko-KR" altLang="en-US" sz="4000" dirty="0" smtClean="0"/>
              <a:t>종속접속사 </a:t>
            </a:r>
            <a:r>
              <a:rPr lang="en-US" altLang="ko-KR" sz="4000" dirty="0" err="1" smtClean="0">
                <a:solidFill>
                  <a:srgbClr val="FF0000"/>
                </a:solidFill>
              </a:rPr>
              <a:t>damit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3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51520" y="5085184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ko-KR" sz="3200" i="1" dirty="0" smtClean="0"/>
              <a:t>Es war einmal ein kleines süßes Mädchen</a:t>
            </a:r>
            <a:r>
              <a:rPr lang="de-DE" altLang="ko-KR" sz="3200" dirty="0" smtClean="0"/>
              <a:t> </a:t>
            </a:r>
            <a:r>
              <a:rPr lang="de-DE" altLang="ko-KR" sz="3200" i="1" dirty="0" smtClean="0"/>
              <a:t>.....</a:t>
            </a:r>
            <a:endParaRPr lang="de-DE" altLang="ko-KR" sz="3200" dirty="0"/>
          </a:p>
          <a:p>
            <a:endParaRPr lang="ko-KR" altLang="en-US" sz="2800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i="1" dirty="0" err="1" smtClean="0">
                <a:latin typeface="Cambria Math" pitchFamily="18" charset="0"/>
                <a:ea typeface="Cambria Math" pitchFamily="18" charset="0"/>
              </a:rPr>
              <a:t>Rotkäppchen</a:t>
            </a:r>
            <a:endParaRPr lang="ko-KR" altLang="en-US" i="1" dirty="0">
              <a:latin typeface="Cambria Math" pitchFamily="18" charset="0"/>
            </a:endParaRPr>
          </a:p>
        </p:txBody>
      </p:sp>
      <p:pic>
        <p:nvPicPr>
          <p:cNvPr id="2052" name="Picture 4" descr="http://www.bg-stjohann.tsn.at/homepage/faecher/deutsch/minimaerchen_05/rotkaeppc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196752"/>
            <a:ext cx="17716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freeweb.t-2.net/nemscina/rotkaeppc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7"/>
            <a:ext cx="5400600" cy="38164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4509120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ko-KR" sz="2800" b="1" i="1" dirty="0" smtClean="0"/>
              <a:t>Warum hast du so große Ohren?</a:t>
            </a:r>
            <a:endParaRPr lang="de-DE" altLang="ko-KR" sz="2800" dirty="0" smtClean="0"/>
          </a:p>
          <a:p>
            <a:pPr algn="ctr"/>
            <a:r>
              <a:rPr lang="de-DE" altLang="ko-KR" sz="2800" b="1" i="1" dirty="0" smtClean="0"/>
              <a:t>Warum hast du so große Augen?</a:t>
            </a:r>
            <a:endParaRPr lang="de-DE" altLang="ko-KR" sz="2800" dirty="0" smtClean="0"/>
          </a:p>
          <a:p>
            <a:pPr algn="ctr"/>
            <a:r>
              <a:rPr lang="de-DE" altLang="ko-KR" sz="2800" b="1" i="1" dirty="0" smtClean="0"/>
              <a:t>Warum hast du so große Hände?</a:t>
            </a:r>
            <a:endParaRPr lang="de-DE" altLang="ko-KR" sz="2800" dirty="0" smtClean="0"/>
          </a:p>
          <a:p>
            <a:pPr algn="ctr"/>
            <a:r>
              <a:rPr lang="de-DE" altLang="ko-KR" sz="2800" b="1" i="1" dirty="0" smtClean="0"/>
              <a:t>Warum hast du ein so großes Maul?</a:t>
            </a:r>
            <a:endParaRPr lang="de-DE" altLang="ko-K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2068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altLang="ko-KR" sz="3200" b="1" i="1" dirty="0" smtClean="0"/>
              <a:t>Warum hast du so große Ohren?</a:t>
            </a:r>
          </a:p>
          <a:p>
            <a:r>
              <a:rPr lang="de-DE" altLang="ko-KR" sz="3200" dirty="0" smtClean="0"/>
              <a:t>	</a:t>
            </a:r>
            <a:r>
              <a:rPr lang="de-DE" altLang="ko-KR" sz="3200" b="1" i="1" dirty="0" smtClean="0"/>
              <a:t> 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3200" b="1" i="1" dirty="0" smtClean="0"/>
              <a:t> ich dich besser hören 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3200" b="1" i="1" dirty="0" smtClean="0"/>
              <a:t>.</a:t>
            </a:r>
            <a:endParaRPr lang="de-DE" altLang="ko-KR" sz="3200" dirty="0" smtClean="0"/>
          </a:p>
          <a:p>
            <a:pPr algn="just"/>
            <a:endParaRPr lang="de-DE" altLang="ko-KR" sz="3200" b="1" i="1" dirty="0" smtClean="0"/>
          </a:p>
          <a:p>
            <a:pPr algn="just"/>
            <a:r>
              <a:rPr lang="de-DE" altLang="ko-KR" sz="3200" b="1" i="1" dirty="0" smtClean="0"/>
              <a:t>Warum hast du so große Augen?</a:t>
            </a:r>
            <a:endParaRPr lang="de-DE" altLang="ko-KR" sz="3200" dirty="0" smtClean="0"/>
          </a:p>
          <a:p>
            <a:pPr algn="just"/>
            <a:r>
              <a:rPr lang="de-DE" altLang="ko-KR" sz="3200" b="1" i="1" dirty="0" smtClean="0"/>
              <a:t>	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3200" b="1" i="1" dirty="0" smtClean="0"/>
              <a:t> ich dich besser sehen 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3200" b="1" i="1" dirty="0" smtClean="0"/>
              <a:t>.</a:t>
            </a:r>
          </a:p>
          <a:p>
            <a:pPr algn="just"/>
            <a:endParaRPr lang="de-DE" altLang="ko-KR" sz="3200" b="1" i="1" dirty="0" smtClean="0"/>
          </a:p>
          <a:p>
            <a:pPr algn="just"/>
            <a:r>
              <a:rPr lang="de-DE" altLang="ko-KR" sz="3200" b="1" i="1" dirty="0" smtClean="0"/>
              <a:t>Warum hast du so große Hände?</a:t>
            </a:r>
            <a:endParaRPr lang="de-DE" altLang="ko-KR" sz="3200" dirty="0" smtClean="0"/>
          </a:p>
          <a:p>
            <a:pPr algn="just"/>
            <a:r>
              <a:rPr lang="de-DE" altLang="ko-KR" sz="3200" b="1" i="1" dirty="0" smtClean="0"/>
              <a:t>	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3200" b="1" i="1" dirty="0" smtClean="0"/>
              <a:t> ich dich besser packen 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3200" b="1" i="1" dirty="0" smtClean="0"/>
              <a:t>.</a:t>
            </a:r>
            <a:endParaRPr lang="de-DE" altLang="ko-KR" sz="3200" dirty="0" smtClean="0"/>
          </a:p>
          <a:p>
            <a:pPr algn="just"/>
            <a:endParaRPr lang="de-DE" altLang="ko-KR" sz="3200" b="1" i="1" dirty="0" smtClean="0"/>
          </a:p>
          <a:p>
            <a:pPr algn="just"/>
            <a:r>
              <a:rPr lang="de-DE" altLang="ko-KR" sz="3200" b="1" i="1" dirty="0" smtClean="0"/>
              <a:t>Warum hast du ein so großes Maul? </a:t>
            </a:r>
          </a:p>
          <a:p>
            <a:pPr algn="just"/>
            <a:r>
              <a:rPr lang="de-DE" altLang="ko-KR" sz="3200" b="1" i="1" dirty="0" smtClean="0"/>
              <a:t>	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3200" b="1" i="1" dirty="0" smtClean="0"/>
              <a:t> ich dich besser fressen </a:t>
            </a:r>
            <a:r>
              <a:rPr lang="de-DE" altLang="ko-KR" sz="3200" b="1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3200" b="1" i="1" dirty="0" smtClean="0"/>
              <a:t>.</a:t>
            </a:r>
            <a:endParaRPr lang="de-DE" altLang="ko-K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20688"/>
            <a:ext cx="9144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Ohren,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2300" i="1" dirty="0" smtClean="0"/>
              <a:t> </a:t>
            </a:r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dich besser hören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2300" i="1" dirty="0" smtClean="0"/>
              <a:t>.</a:t>
            </a:r>
            <a:endParaRPr lang="de-DE" altLang="ko-KR" sz="2300" dirty="0" smtClean="0"/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Ohren,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um</a:t>
            </a:r>
            <a:r>
              <a:rPr lang="de-DE" altLang="ko-KR" sz="2300" i="1" dirty="0" smtClean="0"/>
              <a:t> dich besser </a:t>
            </a:r>
            <a:r>
              <a:rPr lang="de-DE" altLang="ko-KR" sz="2300" i="1" dirty="0">
                <a:solidFill>
                  <a:srgbClr val="0070C0"/>
                </a:solidFill>
              </a:rPr>
              <a:t>hören zu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können</a:t>
            </a:r>
            <a:r>
              <a:rPr lang="de-DE" altLang="ko-KR" sz="2300" i="1" dirty="0">
                <a:solidFill>
                  <a:srgbClr val="0070C0"/>
                </a:solidFill>
              </a:rPr>
              <a:t>.</a:t>
            </a:r>
            <a:endParaRPr lang="de-DE" altLang="ko-KR" sz="2300" i="1" dirty="0" smtClean="0">
              <a:solidFill>
                <a:srgbClr val="0070C0"/>
              </a:solidFill>
            </a:endParaRPr>
          </a:p>
          <a:p>
            <a:pPr algn="just"/>
            <a:r>
              <a:rPr lang="de-DE" altLang="ko-KR" sz="2300" i="1" dirty="0">
                <a:solidFill>
                  <a:srgbClr val="0070C0"/>
                </a:solidFill>
              </a:rPr>
              <a:t>	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						</a:t>
            </a:r>
            <a:endParaRPr lang="de-DE" altLang="ko-KR" sz="2300" i="1" dirty="0" smtClean="0"/>
          </a:p>
          <a:p>
            <a:pPr algn="just"/>
            <a:endParaRPr lang="de-DE" altLang="ko-KR" sz="2300" i="1" u="sng" dirty="0" smtClean="0"/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Augen,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2300" i="1" dirty="0" smtClean="0"/>
              <a:t> </a:t>
            </a:r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dich besser sehen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2300" i="1" dirty="0" smtClean="0"/>
              <a:t>.</a:t>
            </a:r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Augen,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um</a:t>
            </a:r>
            <a:r>
              <a:rPr lang="de-DE" altLang="ko-KR" sz="2300" i="1" dirty="0" smtClean="0"/>
              <a:t> dich besser </a:t>
            </a:r>
            <a:r>
              <a:rPr lang="de-DE" altLang="ko-KR" sz="2300" i="1" dirty="0">
                <a:solidFill>
                  <a:srgbClr val="0070C0"/>
                </a:solidFill>
              </a:rPr>
              <a:t>sehen zu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können.</a:t>
            </a:r>
            <a:endParaRPr lang="de-DE" altLang="ko-KR" sz="2300" i="1" dirty="0" smtClean="0"/>
          </a:p>
          <a:p>
            <a:pPr algn="just"/>
            <a:r>
              <a:rPr lang="de-DE" altLang="ko-KR" sz="2300" i="1" dirty="0" smtClean="0">
                <a:solidFill>
                  <a:srgbClr val="0070C0"/>
                </a:solidFill>
              </a:rPr>
              <a:t>							</a:t>
            </a:r>
            <a:endParaRPr lang="de-DE" altLang="ko-KR" sz="2300" i="1" u="sng" dirty="0" smtClean="0"/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Hände,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damit</a:t>
            </a:r>
            <a:r>
              <a:rPr lang="de-DE" altLang="ko-KR" sz="2300" i="1" dirty="0" smtClean="0"/>
              <a:t> </a:t>
            </a:r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dich besser packen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2300" i="1" dirty="0" smtClean="0"/>
              <a:t>.</a:t>
            </a:r>
            <a:endParaRPr lang="de-DE" altLang="ko-KR" sz="2300" dirty="0" smtClean="0"/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so große Hände,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um</a:t>
            </a:r>
            <a:r>
              <a:rPr lang="de-DE" altLang="ko-KR" sz="2300" i="1" dirty="0" smtClean="0"/>
              <a:t> dich besser </a:t>
            </a:r>
            <a:r>
              <a:rPr lang="de-DE" altLang="ko-KR" sz="2300" i="1" dirty="0">
                <a:solidFill>
                  <a:srgbClr val="0070C0"/>
                </a:solidFill>
              </a:rPr>
              <a:t>packen zu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können</a:t>
            </a:r>
            <a:r>
              <a:rPr lang="de-DE" altLang="ko-KR" sz="2300" i="1" dirty="0">
                <a:solidFill>
                  <a:srgbClr val="0070C0"/>
                </a:solidFill>
              </a:rPr>
              <a:t>.</a:t>
            </a:r>
            <a:endParaRPr lang="de-DE" altLang="ko-KR" sz="2300" i="1" dirty="0" smtClean="0"/>
          </a:p>
          <a:p>
            <a:pPr algn="just"/>
            <a:r>
              <a:rPr lang="de-DE" altLang="ko-KR" sz="2300" i="1" dirty="0" smtClean="0"/>
              <a:t>						</a:t>
            </a:r>
            <a:r>
              <a:rPr lang="de-DE" altLang="ko-KR" sz="2300" i="1" dirty="0">
                <a:solidFill>
                  <a:srgbClr val="0070C0"/>
                </a:solidFill>
              </a:rPr>
              <a:t>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	</a:t>
            </a:r>
            <a:endParaRPr lang="de-DE" altLang="ko-KR" sz="2300" i="1" u="sng" dirty="0" smtClean="0"/>
          </a:p>
          <a:p>
            <a:pPr algn="just"/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ein so großes Maul, </a:t>
            </a:r>
            <a:r>
              <a:rPr lang="de-DE" altLang="ko-KR" sz="2300" i="1" dirty="0">
                <a:solidFill>
                  <a:srgbClr val="FF0000"/>
                </a:solidFill>
              </a:rPr>
              <a:t>d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amit</a:t>
            </a:r>
            <a:r>
              <a:rPr lang="de-DE" altLang="ko-KR" sz="2300" i="1" dirty="0" smtClean="0"/>
              <a:t> </a:t>
            </a:r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dich besser fressen </a:t>
            </a:r>
            <a:r>
              <a:rPr lang="de-DE" altLang="ko-KR" sz="2300" i="1" dirty="0" smtClean="0">
                <a:solidFill>
                  <a:srgbClr val="FF0000"/>
                </a:solidFill>
              </a:rPr>
              <a:t>kann</a:t>
            </a:r>
            <a:r>
              <a:rPr lang="de-DE" altLang="ko-KR" sz="2300" i="1" dirty="0" smtClean="0"/>
              <a:t>.</a:t>
            </a:r>
            <a:endParaRPr lang="de-DE" altLang="ko-KR" sz="2300" dirty="0" smtClean="0"/>
          </a:p>
          <a:p>
            <a:r>
              <a:rPr lang="de-DE" altLang="ko-KR" sz="2300" i="1" u="sng" dirty="0" smtClean="0"/>
              <a:t>Ich</a:t>
            </a:r>
            <a:r>
              <a:rPr lang="de-DE" altLang="ko-KR" sz="2300" i="1" dirty="0" smtClean="0"/>
              <a:t> habe ein so großes Maul,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um</a:t>
            </a:r>
            <a:r>
              <a:rPr lang="de-DE" altLang="ko-KR" sz="2300" i="1" dirty="0" smtClean="0"/>
              <a:t> dich besser </a:t>
            </a:r>
            <a:r>
              <a:rPr lang="de-DE" altLang="ko-KR" sz="2300" i="1" dirty="0">
                <a:solidFill>
                  <a:srgbClr val="0070C0"/>
                </a:solidFill>
              </a:rPr>
              <a:t>f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ressen </a:t>
            </a:r>
            <a:r>
              <a:rPr lang="de-DE" altLang="ko-KR" sz="2300" i="1" dirty="0">
                <a:solidFill>
                  <a:srgbClr val="0070C0"/>
                </a:solidFill>
              </a:rPr>
              <a:t>zu </a:t>
            </a:r>
            <a:r>
              <a:rPr lang="de-DE" altLang="ko-KR" sz="2300" i="1" dirty="0" smtClean="0">
                <a:solidFill>
                  <a:srgbClr val="0070C0"/>
                </a:solidFill>
              </a:rPr>
              <a:t>können. 							</a:t>
            </a:r>
            <a:r>
              <a:rPr lang="en-US" altLang="ko-KR" sz="2300" dirty="0" smtClean="0"/>
              <a:t>						</a:t>
            </a:r>
            <a:r>
              <a:rPr lang="de-DE" altLang="ko-KR" sz="2300" i="1" dirty="0">
                <a:solidFill>
                  <a:srgbClr val="0070C0"/>
                </a:solidFill>
              </a:rPr>
              <a:t> </a:t>
            </a:r>
            <a:endParaRPr lang="de-DE" altLang="ko-KR" sz="2300" i="1" dirty="0"/>
          </a:p>
          <a:p>
            <a:endParaRPr lang="ko-KR" altLang="en-US" sz="2300" dirty="0"/>
          </a:p>
        </p:txBody>
      </p:sp>
    </p:spTree>
    <p:extLst>
      <p:ext uri="{BB962C8B-B14F-4D97-AF65-F5344CB8AC3E}">
        <p14:creationId xmlns:p14="http://schemas.microsoft.com/office/powerpoint/2010/main" val="56344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err="1" smtClean="0"/>
              <a:t>einen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Schulabschluss</a:t>
            </a: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→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Ausbildungsplatz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bekommen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Schulabschluss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err="1" smtClean="0">
                <a:latin typeface="맑은 고딕"/>
                <a:ea typeface="맑은 고딕"/>
              </a:rPr>
              <a:t>damit</a:t>
            </a:r>
            <a:r>
              <a:rPr lang="en-US" altLang="ko-KR" dirty="0" smtClean="0">
                <a:latin typeface="맑은 고딕"/>
                <a:ea typeface="맑은 고딕"/>
              </a:rPr>
              <a:t> man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Ausbildungsplatz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bekommt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Schulabschluss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um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Ausbildungsplatz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zu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bekommen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052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err="1" smtClean="0"/>
              <a:t>eine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Ausbildung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맑은 고딕"/>
                <a:ea typeface="맑은 고딕"/>
              </a:rPr>
              <a:t>→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Job </a:t>
            </a:r>
            <a:r>
              <a:rPr lang="en-US" altLang="ko-KR" dirty="0" err="1" smtClean="0">
                <a:latin typeface="맑은 고딕"/>
                <a:ea typeface="맑은 고딕"/>
              </a:rPr>
              <a:t>finden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Ausbildung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err="1" smtClean="0">
                <a:latin typeface="맑은 고딕"/>
                <a:ea typeface="맑은 고딕"/>
              </a:rPr>
              <a:t>damit</a:t>
            </a:r>
            <a:r>
              <a:rPr lang="en-US" altLang="ko-KR" dirty="0" smtClean="0">
                <a:latin typeface="맑은 고딕"/>
                <a:ea typeface="맑은 고딕"/>
              </a:rPr>
              <a:t> man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Job </a:t>
            </a:r>
            <a:r>
              <a:rPr lang="en-US" altLang="ko-KR" dirty="0" err="1" smtClean="0">
                <a:latin typeface="맑은 고딕"/>
                <a:ea typeface="맑은 고딕"/>
              </a:rPr>
              <a:t>findet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Ausbildung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um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Job </a:t>
            </a:r>
            <a:r>
              <a:rPr lang="en-US" altLang="ko-KR" dirty="0" err="1" smtClean="0">
                <a:latin typeface="맑은 고딕"/>
                <a:ea typeface="맑은 고딕"/>
              </a:rPr>
              <a:t>zu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finden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052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err="1" smtClean="0"/>
              <a:t>einen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Reisepass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맑은 고딕"/>
                <a:ea typeface="맑은 고딕"/>
              </a:rPr>
              <a:t>→ ins </a:t>
            </a:r>
            <a:r>
              <a:rPr lang="en-US" altLang="ko-KR" dirty="0" err="1" smtClean="0">
                <a:latin typeface="맑은 고딕"/>
                <a:ea typeface="맑은 고딕"/>
              </a:rPr>
              <a:t>Ausland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reisen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können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Reisepass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err="1" smtClean="0">
                <a:latin typeface="맑은 고딕"/>
                <a:ea typeface="맑은 고딕"/>
              </a:rPr>
              <a:t>damit</a:t>
            </a:r>
            <a:r>
              <a:rPr lang="en-US" altLang="ko-KR" dirty="0" smtClean="0">
                <a:latin typeface="맑은 고딕"/>
                <a:ea typeface="맑은 고딕"/>
              </a:rPr>
              <a:t> man ins </a:t>
            </a:r>
            <a:r>
              <a:rPr lang="en-US" altLang="ko-KR" dirty="0" err="1" smtClean="0">
                <a:latin typeface="맑은 고딕"/>
                <a:ea typeface="맑은 고딕"/>
              </a:rPr>
              <a:t>Ausland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reisen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kann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Man </a:t>
            </a:r>
            <a:r>
              <a:rPr lang="en-US" altLang="ko-KR" dirty="0" err="1" smtClean="0">
                <a:latin typeface="맑은 고딕"/>
                <a:ea typeface="맑은 고딕"/>
              </a:rPr>
              <a:t>braucht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einen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Reisepass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</a:p>
          <a:p>
            <a:pPr marL="0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um ins </a:t>
            </a:r>
            <a:r>
              <a:rPr lang="en-US" altLang="ko-KR" dirty="0" err="1" smtClean="0">
                <a:latin typeface="맑은 고딕"/>
                <a:ea typeface="맑은 고딕"/>
              </a:rPr>
              <a:t>Ausland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reisen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zu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können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266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err="1" smtClean="0"/>
              <a:t>ohne</a:t>
            </a:r>
            <a:r>
              <a:rPr lang="en-US" altLang="ko-KR" dirty="0" smtClean="0"/>
              <a:t> Fett </a:t>
            </a:r>
            <a:r>
              <a:rPr lang="en-US" altLang="ko-KR" dirty="0" err="1" smtClean="0"/>
              <a:t>kochen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맑은 고딕"/>
                <a:ea typeface="맑은 고딕"/>
              </a:rPr>
              <a:t>→ </a:t>
            </a:r>
            <a:r>
              <a:rPr lang="en-US" altLang="ko-KR" dirty="0" err="1" smtClean="0">
                <a:latin typeface="맑은 고딕"/>
                <a:ea typeface="맑은 고딕"/>
              </a:rPr>
              <a:t>abnehmen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marL="0" indent="0">
              <a:buNone/>
            </a:pPr>
            <a:endParaRPr lang="en-US" altLang="ko-KR" dirty="0">
              <a:latin typeface="맑은 고딕"/>
              <a:ea typeface="맑은 고딕"/>
            </a:endParaRPr>
          </a:p>
          <a:p>
            <a:pPr marL="0" indent="0">
              <a:buNone/>
            </a:pPr>
            <a:r>
              <a:rPr lang="en-US" altLang="ko-KR" dirty="0" err="1" smtClean="0">
                <a:latin typeface="맑은 고딕"/>
                <a:ea typeface="맑은 고딕"/>
              </a:rPr>
              <a:t>Ich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koche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ohne</a:t>
            </a:r>
            <a:r>
              <a:rPr lang="en-US" altLang="ko-KR" dirty="0" smtClean="0">
                <a:latin typeface="맑은 고딕"/>
                <a:ea typeface="맑은 고딕"/>
              </a:rPr>
              <a:t> Fett, </a:t>
            </a:r>
            <a:r>
              <a:rPr lang="en-US" altLang="ko-KR" dirty="0" err="1" smtClean="0">
                <a:latin typeface="맑은 고딕"/>
                <a:ea typeface="맑은 고딕"/>
              </a:rPr>
              <a:t>damit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ich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en-US" altLang="ko-KR" dirty="0" err="1" smtClean="0">
                <a:latin typeface="맑은 고딕"/>
                <a:ea typeface="맑은 고딕"/>
              </a:rPr>
              <a:t>abnehme</a:t>
            </a:r>
            <a:r>
              <a:rPr lang="en-US" altLang="ko-KR" dirty="0" smtClean="0">
                <a:latin typeface="맑은 고딕"/>
                <a:ea typeface="맑은 고딕"/>
              </a:rPr>
              <a:t>.</a:t>
            </a:r>
          </a:p>
          <a:p>
            <a:pPr marL="0" indent="0">
              <a:buNone/>
            </a:pPr>
            <a:r>
              <a:rPr lang="en-US" altLang="ko-KR" dirty="0" err="1" smtClean="0"/>
              <a:t>Ich</a:t>
            </a:r>
            <a:r>
              <a:rPr lang="en-US" altLang="ko-KR" dirty="0" smtClean="0"/>
              <a:t> </a:t>
            </a:r>
            <a:r>
              <a:rPr lang="en-US" altLang="ko-KR" dirty="0" err="1"/>
              <a:t>koche</a:t>
            </a:r>
            <a:r>
              <a:rPr lang="en-US" altLang="ko-KR" dirty="0"/>
              <a:t> </a:t>
            </a:r>
            <a:r>
              <a:rPr lang="en-US" altLang="ko-KR" dirty="0" err="1"/>
              <a:t>ohne</a:t>
            </a:r>
            <a:r>
              <a:rPr lang="en-US" altLang="ko-KR" dirty="0"/>
              <a:t> Fett, </a:t>
            </a:r>
            <a:r>
              <a:rPr lang="en-US" altLang="ko-KR" dirty="0" smtClean="0"/>
              <a:t>um </a:t>
            </a:r>
            <a:r>
              <a:rPr lang="en-US" altLang="ko-KR" dirty="0" err="1" smtClean="0"/>
              <a:t>abzunehmen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Ich</a:t>
            </a:r>
            <a:r>
              <a:rPr lang="en-US" altLang="ko-KR" dirty="0"/>
              <a:t> </a:t>
            </a:r>
            <a:r>
              <a:rPr lang="en-US" altLang="ko-KR" dirty="0" err="1"/>
              <a:t>koche</a:t>
            </a:r>
            <a:r>
              <a:rPr lang="en-US" altLang="ko-KR" dirty="0"/>
              <a:t> </a:t>
            </a:r>
            <a:r>
              <a:rPr lang="en-US" altLang="ko-KR" dirty="0" err="1"/>
              <a:t>ohne</a:t>
            </a:r>
            <a:r>
              <a:rPr lang="en-US" altLang="ko-KR" dirty="0"/>
              <a:t> Fett, </a:t>
            </a:r>
            <a:r>
              <a:rPr lang="en-US" altLang="ko-KR" dirty="0" err="1"/>
              <a:t>damit</a:t>
            </a:r>
            <a:r>
              <a:rPr lang="en-US" altLang="ko-KR" dirty="0"/>
              <a:t> </a:t>
            </a:r>
            <a:r>
              <a:rPr lang="en-US" altLang="ko-KR" dirty="0" err="1" smtClean="0"/>
              <a:t>mein</a:t>
            </a:r>
            <a:r>
              <a:rPr lang="en-US" altLang="ko-KR" dirty="0" smtClean="0"/>
              <a:t> Mann </a:t>
            </a:r>
            <a:r>
              <a:rPr lang="en-US" altLang="ko-KR" dirty="0" err="1" smtClean="0"/>
              <a:t>abnimmt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sz="3000" dirty="0" err="1" smtClean="0"/>
              <a:t>Ich</a:t>
            </a:r>
            <a:r>
              <a:rPr lang="en-US" altLang="ko-KR" sz="3000" dirty="0" smtClean="0"/>
              <a:t> </a:t>
            </a:r>
            <a:r>
              <a:rPr lang="en-US" altLang="ko-KR" sz="3000" dirty="0" err="1" smtClean="0"/>
              <a:t>koche</a:t>
            </a:r>
            <a:r>
              <a:rPr lang="en-US" altLang="ko-KR" sz="3000" dirty="0" smtClean="0"/>
              <a:t> </a:t>
            </a:r>
            <a:r>
              <a:rPr lang="en-US" altLang="ko-KR" sz="3000" dirty="0" err="1" smtClean="0"/>
              <a:t>ohne</a:t>
            </a:r>
            <a:r>
              <a:rPr lang="en-US" altLang="ko-KR" sz="3000" dirty="0" smtClean="0"/>
              <a:t> Fett, um </a:t>
            </a:r>
            <a:r>
              <a:rPr lang="en-US" altLang="ko-KR" sz="3000" strike="sngStrike" dirty="0" err="1" smtClean="0"/>
              <a:t>mein</a:t>
            </a:r>
            <a:r>
              <a:rPr lang="en-US" altLang="ko-KR" sz="3000" strike="sngStrike" dirty="0" smtClean="0"/>
              <a:t> Mann</a:t>
            </a:r>
            <a:r>
              <a:rPr lang="en-US" altLang="ko-KR" sz="3000" dirty="0" smtClean="0"/>
              <a:t> </a:t>
            </a:r>
            <a:r>
              <a:rPr lang="en-US" altLang="ko-KR" sz="3000" dirty="0" err="1" smtClean="0"/>
              <a:t>abzunehmen</a:t>
            </a:r>
            <a:r>
              <a:rPr lang="en-US" altLang="ko-KR" sz="3000" dirty="0" smtClean="0"/>
              <a:t>. X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8293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425</Words>
  <Application>Microsoft Office PowerPoint</Application>
  <PresentationFormat>화면 슬라이드 쇼(4:3)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Cambria Math</vt:lpstr>
      <vt:lpstr>Office 테마</vt:lpstr>
      <vt:lpstr>um – zu und damit</vt:lpstr>
      <vt:lpstr>Rotkäppchen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부사 damit &amp; 종속접속사 damit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leewg</dc:creator>
  <cp:lastModifiedBy>user</cp:lastModifiedBy>
  <cp:revision>23</cp:revision>
  <dcterms:created xsi:type="dcterms:W3CDTF">2011-10-03T13:04:29Z</dcterms:created>
  <dcterms:modified xsi:type="dcterms:W3CDTF">2024-06-01T11:31:17Z</dcterms:modified>
</cp:coreProperties>
</file>