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ACF4677E-8BD2-47ae-8A1F-98590045965D">
      <hp:hncThemeShow xmlns:hp="http://schemas.haansoft.com/office/presentation/8.0" xmlns:dsp="http://schemas.microsoft.com/office/drawing/2008/diagram" xmlns:dgm="http://schemas.openxmlformats.org/drawingml/2006/diagram" xmlns:c="http://schemas.openxmlformats.org/drawingml/2006/chart" xmlns="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08"/>
      </p:cViewPr>
      <p:guideLst>
        <p:guide orient="horz" pos="215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5933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82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0962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304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5766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4169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654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6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439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6232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9569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623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>
          <a:xfrm>
            <a:off x="107504" y="2130425"/>
            <a:ext cx="9036496" cy="1470025"/>
          </a:xfrm>
        </p:spPr>
        <p:txBody>
          <a:bodyPr>
            <a:normAutofit/>
          </a:bodyPr>
          <a:lstStyle/>
          <a:p>
            <a:pPr fontAlgn="base"/>
            <a:r>
              <a:rPr lang="en-US" altLang="ko-KR" sz="4800" smtClean="0"/>
              <a:t>Kennen</a:t>
            </a:r>
            <a:r>
              <a:rPr lang="en-US" altLang="ko-KR" sz="4800" dirty="0" smtClean="0"/>
              <a:t> </a:t>
            </a:r>
            <a:r>
              <a:rPr lang="en-US" altLang="ko-KR" sz="4800" dirty="0" err="1" smtClean="0"/>
              <a:t>Sie</a:t>
            </a:r>
            <a:r>
              <a:rPr lang="en-US" altLang="ko-KR" sz="4800" dirty="0" smtClean="0"/>
              <a:t> den </a:t>
            </a:r>
            <a:r>
              <a:rPr lang="en-US" altLang="ko-KR" sz="4800" dirty="0" err="1" smtClean="0"/>
              <a:t>Herrn</a:t>
            </a:r>
            <a:r>
              <a:rPr lang="en-US" altLang="ko-KR" sz="4800" dirty="0" smtClean="0"/>
              <a:t>?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560840" cy="1752600"/>
          </a:xfrm>
        </p:spPr>
        <p:txBody>
          <a:bodyPr>
            <a:normAutofit/>
          </a:bodyPr>
          <a:lstStyle/>
          <a:p>
            <a:pPr fontAlgn="base"/>
            <a:r>
              <a:rPr lang="en-US" altLang="ko-KR" dirty="0" smtClean="0"/>
              <a:t>N-</a:t>
            </a:r>
            <a:r>
              <a:rPr lang="en-US" altLang="ko-KR" smtClean="0"/>
              <a:t>Deklination</a:t>
            </a:r>
            <a:endParaRPr lang="en-US" altLang="ko-KR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altLang="ko-KR" dirty="0" err="1" smtClean="0">
                <a:solidFill>
                  <a:srgbClr val="0070C0"/>
                </a:solidFill>
              </a:rPr>
              <a:t>Junge</a:t>
            </a:r>
            <a:r>
              <a:rPr lang="en-US" altLang="ko-KR" dirty="0" smtClean="0"/>
              <a:t> 		m</a:t>
            </a:r>
            <a:r>
              <a:rPr lang="en-US" altLang="ko-KR" dirty="0"/>
              <a:t>. -n </a:t>
            </a:r>
            <a:r>
              <a:rPr lang="en-US" altLang="ko-KR" dirty="0" smtClean="0"/>
              <a:t>-n</a:t>
            </a:r>
            <a:endParaRPr lang="en-US" altLang="ko-KR" dirty="0"/>
          </a:p>
          <a:p>
            <a:pPr fontAlgn="base"/>
            <a:r>
              <a:rPr lang="en-US" altLang="ko-KR" dirty="0" err="1">
                <a:solidFill>
                  <a:srgbClr val="0070C0"/>
                </a:solidFill>
              </a:rPr>
              <a:t>Kollege</a:t>
            </a:r>
            <a:r>
              <a:rPr lang="en-US" altLang="ko-KR" dirty="0"/>
              <a:t> </a:t>
            </a:r>
            <a:r>
              <a:rPr lang="en-US" altLang="ko-KR" dirty="0" smtClean="0"/>
              <a:t>	m. </a:t>
            </a:r>
            <a:r>
              <a:rPr lang="en-US" altLang="ko-KR" dirty="0"/>
              <a:t>-</a:t>
            </a:r>
            <a:r>
              <a:rPr lang="en-US" altLang="ko-KR" dirty="0" smtClean="0"/>
              <a:t>n </a:t>
            </a:r>
            <a:r>
              <a:rPr lang="en-US" altLang="ko-KR" dirty="0"/>
              <a:t>-n</a:t>
            </a:r>
          </a:p>
          <a:p>
            <a:pPr fontAlgn="base"/>
            <a:r>
              <a:rPr lang="en-US" altLang="ko-KR" dirty="0" smtClean="0">
                <a:solidFill>
                  <a:srgbClr val="0070C0"/>
                </a:solidFill>
              </a:rPr>
              <a:t>Student </a:t>
            </a:r>
            <a:r>
              <a:rPr lang="en-US" altLang="ko-KR" dirty="0" smtClean="0"/>
              <a:t>	m</a:t>
            </a:r>
            <a:r>
              <a:rPr lang="en-US" altLang="ko-KR" dirty="0"/>
              <a:t>. -</a:t>
            </a:r>
            <a:r>
              <a:rPr lang="en-US" altLang="ko-KR" dirty="0" err="1"/>
              <a:t>en</a:t>
            </a:r>
            <a:r>
              <a:rPr lang="en-US" altLang="ko-KR" dirty="0"/>
              <a:t> </a:t>
            </a:r>
            <a:r>
              <a:rPr lang="en-US" altLang="ko-KR" dirty="0" smtClean="0"/>
              <a:t>-</a:t>
            </a:r>
            <a:r>
              <a:rPr lang="en-US" altLang="ko-KR" dirty="0" err="1" smtClean="0"/>
              <a:t>en</a:t>
            </a:r>
            <a:endParaRPr lang="en-US" altLang="ko-KR" dirty="0"/>
          </a:p>
          <a:p>
            <a:pPr fontAlgn="base"/>
            <a:r>
              <a:rPr lang="en-US" altLang="ko-KR" dirty="0" smtClean="0">
                <a:solidFill>
                  <a:srgbClr val="0070C0"/>
                </a:solidFill>
              </a:rPr>
              <a:t>Mensch</a:t>
            </a:r>
            <a:r>
              <a:rPr lang="en-US" altLang="ko-KR" dirty="0" smtClean="0"/>
              <a:t> 	m</a:t>
            </a:r>
            <a:r>
              <a:rPr lang="en-US" altLang="ko-KR" dirty="0"/>
              <a:t>. -</a:t>
            </a:r>
            <a:r>
              <a:rPr lang="en-US" altLang="ko-KR" dirty="0" err="1"/>
              <a:t>en</a:t>
            </a:r>
            <a:r>
              <a:rPr lang="en-US" altLang="ko-KR" dirty="0"/>
              <a:t> </a:t>
            </a:r>
            <a:r>
              <a:rPr lang="en-US" altLang="ko-KR" dirty="0" smtClean="0"/>
              <a:t>-</a:t>
            </a:r>
            <a:r>
              <a:rPr lang="en-US" altLang="ko-KR" dirty="0" err="1" smtClean="0"/>
              <a:t>en</a:t>
            </a:r>
            <a:endParaRPr lang="en-US" altLang="ko-KR" dirty="0"/>
          </a:p>
          <a:p>
            <a:pPr fontAlgn="base"/>
            <a:endParaRPr lang="en-US" altLang="ko-KR" dirty="0" smtClean="0"/>
          </a:p>
          <a:p>
            <a:pPr fontAlgn="base"/>
            <a:r>
              <a:rPr lang="en-US" altLang="ko-KR" dirty="0">
                <a:solidFill>
                  <a:srgbClr val="0070C0"/>
                </a:solidFill>
              </a:rPr>
              <a:t>Herr</a:t>
            </a:r>
            <a:r>
              <a:rPr lang="en-US" altLang="ko-KR" dirty="0"/>
              <a:t> </a:t>
            </a:r>
            <a:r>
              <a:rPr lang="en-US" altLang="ko-KR" dirty="0" smtClean="0"/>
              <a:t>		m</a:t>
            </a:r>
            <a:r>
              <a:rPr lang="en-US" altLang="ko-KR" dirty="0"/>
              <a:t>. -n </a:t>
            </a:r>
            <a:r>
              <a:rPr lang="en-US" altLang="ko-KR" dirty="0" smtClean="0"/>
              <a:t>-</a:t>
            </a:r>
            <a:r>
              <a:rPr lang="en-US" altLang="ko-KR" dirty="0" err="1" smtClean="0"/>
              <a:t>en</a:t>
            </a:r>
            <a:endParaRPr lang="en-US" altLang="ko-KR" dirty="0"/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 err="1">
                <a:solidFill>
                  <a:srgbClr val="0070C0"/>
                </a:solidFill>
              </a:rPr>
              <a:t>Buchstabe</a:t>
            </a:r>
            <a:r>
              <a:rPr lang="en-US" altLang="ko-KR" dirty="0">
                <a:solidFill>
                  <a:srgbClr val="0070C0"/>
                </a:solidFill>
              </a:rPr>
              <a:t> </a:t>
            </a:r>
            <a:r>
              <a:rPr lang="en-US" altLang="ko-KR" dirty="0" smtClean="0"/>
              <a:t>	m</a:t>
            </a:r>
            <a:r>
              <a:rPr lang="en-US" altLang="ko-KR" dirty="0"/>
              <a:t>. -ns </a:t>
            </a:r>
            <a:r>
              <a:rPr lang="en-US" altLang="ko-KR" dirty="0" smtClean="0"/>
              <a:t>-n</a:t>
            </a:r>
            <a:endParaRPr lang="en-US" altLang="ko-KR" dirty="0"/>
          </a:p>
          <a:p>
            <a:pPr fontAlgn="base"/>
            <a:r>
              <a:rPr lang="en-US" altLang="ko-KR" dirty="0" smtClean="0">
                <a:solidFill>
                  <a:srgbClr val="0070C0"/>
                </a:solidFill>
              </a:rPr>
              <a:t>Name </a:t>
            </a:r>
            <a:r>
              <a:rPr lang="en-US" altLang="ko-KR" dirty="0" smtClean="0"/>
              <a:t>		m</a:t>
            </a:r>
            <a:r>
              <a:rPr lang="en-US" altLang="ko-KR" dirty="0"/>
              <a:t>. -</a:t>
            </a:r>
            <a:r>
              <a:rPr lang="en-US" altLang="ko-KR" dirty="0" err="1"/>
              <a:t>ens</a:t>
            </a:r>
            <a:r>
              <a:rPr lang="en-US" altLang="ko-KR" dirty="0"/>
              <a:t> </a:t>
            </a:r>
            <a:r>
              <a:rPr lang="en-US" altLang="ko-KR" dirty="0" smtClean="0"/>
              <a:t>-</a:t>
            </a:r>
            <a:r>
              <a:rPr lang="en-US" altLang="ko-KR" dirty="0" err="1" smtClean="0"/>
              <a:t>en</a:t>
            </a:r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21590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ko-KR" altLang="en-US" sz="4000" dirty="0" smtClean="0"/>
              <a:t>모두 </a:t>
            </a:r>
            <a:r>
              <a:rPr lang="ko-KR" altLang="en-US" sz="4000" dirty="0" err="1" smtClean="0"/>
              <a:t>남성명사</a:t>
            </a:r>
            <a:endParaRPr lang="en-US" altLang="ko-KR" sz="4000" dirty="0" smtClean="0"/>
          </a:p>
          <a:p>
            <a:pPr>
              <a:buFontTx/>
              <a:buChar char="-"/>
            </a:pPr>
            <a:r>
              <a:rPr lang="en-US" altLang="ko-KR" sz="4000" dirty="0" err="1" smtClean="0"/>
              <a:t>Herz</a:t>
            </a:r>
            <a:r>
              <a:rPr lang="en-US" altLang="ko-KR" sz="4000" dirty="0" smtClean="0"/>
              <a:t> 	n. -</a:t>
            </a:r>
            <a:r>
              <a:rPr lang="en-US" altLang="ko-KR" sz="4000" dirty="0" err="1" smtClean="0"/>
              <a:t>ens</a:t>
            </a:r>
            <a:r>
              <a:rPr lang="en-US" altLang="ko-KR" sz="4000" dirty="0" smtClean="0"/>
              <a:t> -</a:t>
            </a:r>
            <a:r>
              <a:rPr lang="en-US" altLang="ko-KR" sz="4000" dirty="0" err="1" smtClean="0"/>
              <a:t>en</a:t>
            </a:r>
            <a:r>
              <a:rPr lang="en-US" altLang="ko-KR" sz="4000" dirty="0" smtClean="0"/>
              <a:t> (</a:t>
            </a:r>
            <a:r>
              <a:rPr lang="en-US" altLang="ko-KR" sz="4000" dirty="0" err="1" smtClean="0"/>
              <a:t>Akk</a:t>
            </a:r>
            <a:r>
              <a:rPr lang="en-US" altLang="ko-KR" sz="4000" dirty="0" smtClean="0"/>
              <a:t>. das </a:t>
            </a:r>
            <a:r>
              <a:rPr lang="en-US" altLang="ko-KR" sz="4000" dirty="0" err="1" smtClean="0"/>
              <a:t>Herz</a:t>
            </a:r>
            <a:r>
              <a:rPr lang="en-US" altLang="ko-KR" sz="4000" dirty="0" smtClean="0"/>
              <a:t>)</a:t>
            </a:r>
          </a:p>
          <a:p>
            <a:pPr>
              <a:buFontTx/>
              <a:buChar char="-"/>
            </a:pPr>
            <a:r>
              <a:rPr lang="ko-KR" altLang="en-US" sz="4000" dirty="0" err="1" smtClean="0"/>
              <a:t>여성명사는</a:t>
            </a:r>
            <a:r>
              <a:rPr lang="ko-KR" altLang="en-US" sz="4000" dirty="0" smtClean="0"/>
              <a:t> 없음</a:t>
            </a:r>
            <a:endParaRPr lang="en-US" altLang="ko-KR" sz="4000" dirty="0" smtClean="0"/>
          </a:p>
          <a:p>
            <a:pPr>
              <a:buFontTx/>
              <a:buChar char="-"/>
            </a:pPr>
            <a:r>
              <a:rPr lang="en-US" altLang="ko-KR" sz="4000" dirty="0" smtClean="0"/>
              <a:t>64</a:t>
            </a:r>
            <a:r>
              <a:rPr lang="ko-KR" altLang="en-US" sz="4000" dirty="0" smtClean="0"/>
              <a:t>과 정답을 근거로 이해하기</a:t>
            </a:r>
            <a:endParaRPr lang="en-US" altLang="ko-KR" sz="4000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949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PMingLiU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88</Words>
  <Application>Microsoft Office PowerPoint</Application>
  <PresentationFormat>화면 슬라이드 쇼(4:3)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Kennen Sie den Herrn?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user</cp:lastModifiedBy>
  <cp:revision>160</cp:revision>
  <dcterms:created xsi:type="dcterms:W3CDTF">2014-02-21T17:32:59Z</dcterms:created>
  <dcterms:modified xsi:type="dcterms:W3CDTF">2024-06-01T11:25:30Z</dcterms:modified>
  <cp:version>1000.0000.01</cp:version>
</cp:coreProperties>
</file>