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2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58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  <p:ext uri="ACF4677E-8BD2-47ae-8A1F-98590045965D">
      <hp:hncThemeShow xmlns:hp="http://schemas.haansoft.com/office/presentation/8.0" xmlns:dsp="http://schemas.microsoft.com/office/drawing/2008/diagram" xmlns:dgm="http://schemas.openxmlformats.org/drawingml/2006/diagram" xmlns:c="http://schemas.openxmlformats.org/drawingml/2006/chart" xmlns="" themeShowType="1" themeSkinType="1" themeTransitionType="1" useThemeTransition="1" byMouseClick="1" attrType="1" dur="200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3296810-A885-4BE3-A3E7-6D5BEEA58F35}" styleName="보통 스타일 2 - 강조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TxStyle/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TxStyle/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TxStyle/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TxStyle/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16" y="108"/>
      </p:cViewPr>
      <p:guideLst>
        <p:guide orient="horz" pos="2158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A9A09-6299-4933-AEA9-A7626F40047A}" type="datetimeFigureOut">
              <a:rPr lang="ko-KR" altLang="en-US" smtClean="0"/>
              <a:t>2024-06-01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F539E-0837-48FE-8E2C-ABEE4C1A56C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059331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A9A09-6299-4933-AEA9-A7626F40047A}" type="datetimeFigureOut">
              <a:rPr lang="ko-KR" altLang="en-US" smtClean="0"/>
              <a:t>2024-06-01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F539E-0837-48FE-8E2C-ABEE4C1A56C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38217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A9A09-6299-4933-AEA9-A7626F40047A}" type="datetimeFigureOut">
              <a:rPr lang="ko-KR" altLang="en-US" smtClean="0"/>
              <a:t>2024-06-01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F539E-0837-48FE-8E2C-ABEE4C1A56C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609625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A9A09-6299-4933-AEA9-A7626F40047A}" type="datetimeFigureOut">
              <a:rPr lang="ko-KR" altLang="en-US" smtClean="0"/>
              <a:t>2024-06-01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F539E-0837-48FE-8E2C-ABEE4C1A56C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030400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A9A09-6299-4933-AEA9-A7626F40047A}" type="datetimeFigureOut">
              <a:rPr lang="ko-KR" altLang="en-US" smtClean="0"/>
              <a:t>2024-06-01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F539E-0837-48FE-8E2C-ABEE4C1A56C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457666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A9A09-6299-4933-AEA9-A7626F40047A}" type="datetimeFigureOut">
              <a:rPr lang="ko-KR" altLang="en-US" smtClean="0"/>
              <a:t>2024-06-01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F539E-0837-48FE-8E2C-ABEE4C1A56C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441695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A9A09-6299-4933-AEA9-A7626F40047A}" type="datetimeFigureOut">
              <a:rPr lang="ko-KR" altLang="en-US" smtClean="0"/>
              <a:t>2024-06-01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F539E-0837-48FE-8E2C-ABEE4C1A56C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165472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A9A09-6299-4933-AEA9-A7626F40047A}" type="datetimeFigureOut">
              <a:rPr lang="ko-KR" altLang="en-US" smtClean="0"/>
              <a:t>2024-06-01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F539E-0837-48FE-8E2C-ABEE4C1A56C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011697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A9A09-6299-4933-AEA9-A7626F40047A}" type="datetimeFigureOut">
              <a:rPr lang="ko-KR" altLang="en-US" smtClean="0"/>
              <a:t>2024-06-01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F539E-0837-48FE-8E2C-ABEE4C1A56C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543907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A9A09-6299-4933-AEA9-A7626F40047A}" type="datetimeFigureOut">
              <a:rPr lang="ko-KR" altLang="en-US" smtClean="0"/>
              <a:t>2024-06-01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F539E-0837-48FE-8E2C-ABEE4C1A56C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762321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A9A09-6299-4933-AEA9-A7626F40047A}" type="datetimeFigureOut">
              <a:rPr lang="ko-KR" altLang="en-US" smtClean="0"/>
              <a:t>2024-06-01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F539E-0837-48FE-8E2C-ABEE4C1A56C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395694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FA9A09-6299-4933-AEA9-A7626F40047A}" type="datetimeFigureOut">
              <a:rPr lang="ko-KR" altLang="en-US" smtClean="0"/>
              <a:t>2024-06-01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8F539E-0837-48FE-8E2C-ABEE4C1A56C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062318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/>
          <p:cNvSpPr>
            <a:spLocks noGrp="1"/>
          </p:cNvSpPr>
          <p:nvPr>
            <p:ph type="ctrTitle"/>
          </p:nvPr>
        </p:nvSpPr>
        <p:spPr>
          <a:xfrm>
            <a:off x="107504" y="2130425"/>
            <a:ext cx="9036496" cy="1470025"/>
          </a:xfrm>
        </p:spPr>
        <p:txBody>
          <a:bodyPr>
            <a:normAutofit/>
          </a:bodyPr>
          <a:lstStyle/>
          <a:p>
            <a:pPr fontAlgn="base"/>
            <a:r>
              <a:rPr lang="en-US" altLang="ko-KR" sz="4800" smtClean="0"/>
              <a:t>Kennen</a:t>
            </a:r>
            <a:r>
              <a:rPr lang="en-US" altLang="ko-KR" sz="4800" dirty="0" smtClean="0"/>
              <a:t> </a:t>
            </a:r>
            <a:r>
              <a:rPr lang="en-US" altLang="ko-KR" sz="4800" dirty="0" err="1" smtClean="0"/>
              <a:t>Sie</a:t>
            </a:r>
            <a:r>
              <a:rPr lang="en-US" altLang="ko-KR" sz="4800" dirty="0" smtClean="0"/>
              <a:t> den </a:t>
            </a:r>
            <a:r>
              <a:rPr lang="en-US" altLang="ko-KR" sz="4800" dirty="0" err="1" smtClean="0"/>
              <a:t>Herrn</a:t>
            </a:r>
            <a:r>
              <a:rPr lang="en-US" altLang="ko-KR" sz="4800" dirty="0" smtClean="0"/>
              <a:t>?</a:t>
            </a:r>
            <a:endParaRPr lang="en-US" altLang="ko-KR" dirty="0"/>
          </a:p>
        </p:txBody>
      </p:sp>
      <p:sp>
        <p:nvSpPr>
          <p:cNvPr id="3" name="내용 개체 틀 2"/>
          <p:cNvSpPr>
            <a:spLocks noGrp="1"/>
          </p:cNvSpPr>
          <p:nvPr>
            <p:ph type="subTitle" idx="1"/>
          </p:nvPr>
        </p:nvSpPr>
        <p:spPr>
          <a:xfrm>
            <a:off x="827584" y="3886200"/>
            <a:ext cx="7560840" cy="1752600"/>
          </a:xfrm>
        </p:spPr>
        <p:txBody>
          <a:bodyPr>
            <a:normAutofit/>
          </a:bodyPr>
          <a:lstStyle/>
          <a:p>
            <a:pPr fontAlgn="base"/>
            <a:r>
              <a:rPr lang="en-US" altLang="ko-KR" dirty="0" smtClean="0"/>
              <a:t>N-</a:t>
            </a:r>
            <a:r>
              <a:rPr lang="en-US" altLang="ko-KR" smtClean="0"/>
              <a:t>Deklination</a:t>
            </a:r>
            <a:endParaRPr lang="en-US" altLang="ko-KR" dirty="0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/>
    </mc:Choice>
    <mc:Fallback xmlns:dsp="http://schemas.microsoft.com/office/drawing/2008/diagram" xmlns:dgm="http://schemas.openxmlformats.org/drawingml/2006/diagram" xmlns:c="http://schemas.openxmlformats.org/drawingml/2006/chart"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lnSpcReduction="10000"/>
          </a:bodyPr>
          <a:lstStyle/>
          <a:p>
            <a:pPr fontAlgn="base"/>
            <a:r>
              <a:rPr lang="en-US" altLang="ko-KR" dirty="0" err="1" smtClean="0">
                <a:solidFill>
                  <a:srgbClr val="0070C0"/>
                </a:solidFill>
              </a:rPr>
              <a:t>Junge</a:t>
            </a:r>
            <a:r>
              <a:rPr lang="en-US" altLang="ko-KR" dirty="0" smtClean="0"/>
              <a:t> 		m</a:t>
            </a:r>
            <a:r>
              <a:rPr lang="en-US" altLang="ko-KR" dirty="0"/>
              <a:t>. -n </a:t>
            </a:r>
            <a:r>
              <a:rPr lang="en-US" altLang="ko-KR" dirty="0" smtClean="0"/>
              <a:t>-n</a:t>
            </a:r>
            <a:endParaRPr lang="en-US" altLang="ko-KR" dirty="0"/>
          </a:p>
          <a:p>
            <a:pPr fontAlgn="base"/>
            <a:r>
              <a:rPr lang="en-US" altLang="ko-KR" dirty="0" err="1">
                <a:solidFill>
                  <a:srgbClr val="0070C0"/>
                </a:solidFill>
              </a:rPr>
              <a:t>Kollege</a:t>
            </a:r>
            <a:r>
              <a:rPr lang="en-US" altLang="ko-KR" dirty="0"/>
              <a:t> </a:t>
            </a:r>
            <a:r>
              <a:rPr lang="en-US" altLang="ko-KR" dirty="0" smtClean="0"/>
              <a:t>	m. </a:t>
            </a:r>
            <a:r>
              <a:rPr lang="en-US" altLang="ko-KR" dirty="0"/>
              <a:t>-</a:t>
            </a:r>
            <a:r>
              <a:rPr lang="en-US" altLang="ko-KR" dirty="0" smtClean="0"/>
              <a:t>n </a:t>
            </a:r>
            <a:r>
              <a:rPr lang="en-US" altLang="ko-KR" dirty="0"/>
              <a:t>-n</a:t>
            </a:r>
          </a:p>
          <a:p>
            <a:pPr fontAlgn="base"/>
            <a:r>
              <a:rPr lang="en-US" altLang="ko-KR" dirty="0" smtClean="0">
                <a:solidFill>
                  <a:srgbClr val="0070C0"/>
                </a:solidFill>
              </a:rPr>
              <a:t>Student </a:t>
            </a:r>
            <a:r>
              <a:rPr lang="en-US" altLang="ko-KR" dirty="0" smtClean="0"/>
              <a:t>	m</a:t>
            </a:r>
            <a:r>
              <a:rPr lang="en-US" altLang="ko-KR" dirty="0"/>
              <a:t>. -</a:t>
            </a:r>
            <a:r>
              <a:rPr lang="en-US" altLang="ko-KR" dirty="0" err="1"/>
              <a:t>en</a:t>
            </a:r>
            <a:r>
              <a:rPr lang="en-US" altLang="ko-KR" dirty="0"/>
              <a:t> </a:t>
            </a:r>
            <a:r>
              <a:rPr lang="en-US" altLang="ko-KR" dirty="0" smtClean="0"/>
              <a:t>-</a:t>
            </a:r>
            <a:r>
              <a:rPr lang="en-US" altLang="ko-KR" dirty="0" err="1" smtClean="0"/>
              <a:t>en</a:t>
            </a:r>
            <a:endParaRPr lang="en-US" altLang="ko-KR" dirty="0"/>
          </a:p>
          <a:p>
            <a:pPr fontAlgn="base"/>
            <a:r>
              <a:rPr lang="en-US" altLang="ko-KR" dirty="0" smtClean="0">
                <a:solidFill>
                  <a:srgbClr val="0070C0"/>
                </a:solidFill>
              </a:rPr>
              <a:t>Mensch</a:t>
            </a:r>
            <a:r>
              <a:rPr lang="en-US" altLang="ko-KR" dirty="0" smtClean="0"/>
              <a:t> 	m</a:t>
            </a:r>
            <a:r>
              <a:rPr lang="en-US" altLang="ko-KR" dirty="0"/>
              <a:t>. -</a:t>
            </a:r>
            <a:r>
              <a:rPr lang="en-US" altLang="ko-KR" dirty="0" err="1"/>
              <a:t>en</a:t>
            </a:r>
            <a:r>
              <a:rPr lang="en-US" altLang="ko-KR" dirty="0"/>
              <a:t> </a:t>
            </a:r>
            <a:r>
              <a:rPr lang="en-US" altLang="ko-KR" dirty="0" smtClean="0"/>
              <a:t>-</a:t>
            </a:r>
            <a:r>
              <a:rPr lang="en-US" altLang="ko-KR" dirty="0" err="1" smtClean="0"/>
              <a:t>en</a:t>
            </a:r>
            <a:endParaRPr lang="en-US" altLang="ko-KR" dirty="0"/>
          </a:p>
          <a:p>
            <a:pPr fontAlgn="base"/>
            <a:endParaRPr lang="en-US" altLang="ko-KR" dirty="0" smtClean="0"/>
          </a:p>
          <a:p>
            <a:pPr fontAlgn="base"/>
            <a:r>
              <a:rPr lang="en-US" altLang="ko-KR" dirty="0">
                <a:solidFill>
                  <a:srgbClr val="0070C0"/>
                </a:solidFill>
              </a:rPr>
              <a:t>Herr</a:t>
            </a:r>
            <a:r>
              <a:rPr lang="en-US" altLang="ko-KR" dirty="0"/>
              <a:t> </a:t>
            </a:r>
            <a:r>
              <a:rPr lang="en-US" altLang="ko-KR" dirty="0" smtClean="0"/>
              <a:t>		m</a:t>
            </a:r>
            <a:r>
              <a:rPr lang="en-US" altLang="ko-KR" dirty="0"/>
              <a:t>. -n </a:t>
            </a:r>
            <a:r>
              <a:rPr lang="en-US" altLang="ko-KR" dirty="0" smtClean="0"/>
              <a:t>-</a:t>
            </a:r>
            <a:r>
              <a:rPr lang="en-US" altLang="ko-KR" dirty="0" err="1" smtClean="0"/>
              <a:t>en</a:t>
            </a:r>
            <a:endParaRPr lang="en-US" altLang="ko-KR" dirty="0"/>
          </a:p>
          <a:p>
            <a:pPr fontAlgn="base"/>
            <a:endParaRPr lang="en-US" altLang="ko-KR" dirty="0"/>
          </a:p>
          <a:p>
            <a:pPr fontAlgn="base"/>
            <a:r>
              <a:rPr lang="en-US" altLang="ko-KR" dirty="0" err="1">
                <a:solidFill>
                  <a:srgbClr val="0070C0"/>
                </a:solidFill>
              </a:rPr>
              <a:t>Buchstabe</a:t>
            </a:r>
            <a:r>
              <a:rPr lang="en-US" altLang="ko-KR" dirty="0">
                <a:solidFill>
                  <a:srgbClr val="0070C0"/>
                </a:solidFill>
              </a:rPr>
              <a:t> </a:t>
            </a:r>
            <a:r>
              <a:rPr lang="en-US" altLang="ko-KR" dirty="0" smtClean="0"/>
              <a:t>	m</a:t>
            </a:r>
            <a:r>
              <a:rPr lang="en-US" altLang="ko-KR" dirty="0"/>
              <a:t>. -ns </a:t>
            </a:r>
            <a:r>
              <a:rPr lang="en-US" altLang="ko-KR" dirty="0" smtClean="0"/>
              <a:t>-n</a:t>
            </a:r>
            <a:endParaRPr lang="en-US" altLang="ko-KR" dirty="0"/>
          </a:p>
          <a:p>
            <a:pPr fontAlgn="base"/>
            <a:r>
              <a:rPr lang="en-US" altLang="ko-KR" dirty="0" smtClean="0">
                <a:solidFill>
                  <a:srgbClr val="0070C0"/>
                </a:solidFill>
              </a:rPr>
              <a:t>Name </a:t>
            </a:r>
            <a:r>
              <a:rPr lang="en-US" altLang="ko-KR" dirty="0" smtClean="0"/>
              <a:t>		m</a:t>
            </a:r>
            <a:r>
              <a:rPr lang="en-US" altLang="ko-KR" dirty="0"/>
              <a:t>. -</a:t>
            </a:r>
            <a:r>
              <a:rPr lang="en-US" altLang="ko-KR" dirty="0" err="1"/>
              <a:t>ens</a:t>
            </a:r>
            <a:r>
              <a:rPr lang="en-US" altLang="ko-KR" dirty="0"/>
              <a:t> </a:t>
            </a:r>
            <a:r>
              <a:rPr lang="en-US" altLang="ko-KR" dirty="0" smtClean="0"/>
              <a:t>-</a:t>
            </a:r>
            <a:r>
              <a:rPr lang="en-US" altLang="ko-KR" dirty="0" err="1" smtClean="0"/>
              <a:t>en</a:t>
            </a:r>
            <a:endParaRPr lang="en-US" altLang="ko-KR" dirty="0"/>
          </a:p>
          <a:p>
            <a:pPr marL="0" indent="0">
              <a:buNone/>
            </a:pP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921590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ko-KR" altLang="en-US" sz="4000" dirty="0" smtClean="0"/>
              <a:t>모두 </a:t>
            </a:r>
            <a:r>
              <a:rPr lang="ko-KR" altLang="en-US" sz="4000" dirty="0" err="1" smtClean="0"/>
              <a:t>남성명사</a:t>
            </a:r>
            <a:endParaRPr lang="en-US" altLang="ko-KR" sz="4000" dirty="0" smtClean="0"/>
          </a:p>
          <a:p>
            <a:pPr>
              <a:buFontTx/>
              <a:buChar char="-"/>
            </a:pPr>
            <a:r>
              <a:rPr lang="en-US" altLang="ko-KR" sz="4000" dirty="0" err="1" smtClean="0"/>
              <a:t>Herz</a:t>
            </a:r>
            <a:r>
              <a:rPr lang="en-US" altLang="ko-KR" sz="4000" dirty="0" smtClean="0"/>
              <a:t> 	n. -</a:t>
            </a:r>
            <a:r>
              <a:rPr lang="en-US" altLang="ko-KR" sz="4000" dirty="0" err="1" smtClean="0"/>
              <a:t>ens</a:t>
            </a:r>
            <a:r>
              <a:rPr lang="en-US" altLang="ko-KR" sz="4000" dirty="0" smtClean="0"/>
              <a:t> -</a:t>
            </a:r>
            <a:r>
              <a:rPr lang="en-US" altLang="ko-KR" sz="4000" dirty="0" err="1" smtClean="0"/>
              <a:t>en</a:t>
            </a:r>
            <a:r>
              <a:rPr lang="en-US" altLang="ko-KR" sz="4000" dirty="0" smtClean="0"/>
              <a:t> (</a:t>
            </a:r>
            <a:r>
              <a:rPr lang="en-US" altLang="ko-KR" sz="4000" dirty="0" err="1" smtClean="0"/>
              <a:t>Akk</a:t>
            </a:r>
            <a:r>
              <a:rPr lang="en-US" altLang="ko-KR" sz="4000" dirty="0" smtClean="0"/>
              <a:t>. das </a:t>
            </a:r>
            <a:r>
              <a:rPr lang="en-US" altLang="ko-KR" sz="4000" dirty="0" err="1" smtClean="0"/>
              <a:t>Herz</a:t>
            </a:r>
            <a:r>
              <a:rPr lang="en-US" altLang="ko-KR" sz="4000" dirty="0" smtClean="0"/>
              <a:t>)</a:t>
            </a:r>
          </a:p>
          <a:p>
            <a:pPr>
              <a:buFontTx/>
              <a:buChar char="-"/>
            </a:pPr>
            <a:r>
              <a:rPr lang="ko-KR" altLang="en-US" sz="4000" dirty="0" err="1" smtClean="0"/>
              <a:t>여성명사는</a:t>
            </a:r>
            <a:r>
              <a:rPr lang="ko-KR" altLang="en-US" sz="4000" dirty="0" smtClean="0"/>
              <a:t> 없음</a:t>
            </a:r>
            <a:endParaRPr lang="en-US" altLang="ko-KR" sz="4000" dirty="0" smtClean="0"/>
          </a:p>
          <a:p>
            <a:pPr>
              <a:buFontTx/>
              <a:buChar char="-"/>
            </a:pPr>
            <a:r>
              <a:rPr lang="en-US" altLang="ko-KR" sz="4000" dirty="0" smtClean="0"/>
              <a:t>64</a:t>
            </a:r>
            <a:r>
              <a:rPr lang="ko-KR" altLang="en-US" sz="4000" dirty="0" smtClean="0"/>
              <a:t>과 정답을 근거로 이해하기</a:t>
            </a:r>
            <a:endParaRPr lang="en-US" altLang="ko-KR" sz="4000" dirty="0" smtClean="0"/>
          </a:p>
          <a:p>
            <a:pPr marL="0" indent="0">
              <a:buNone/>
            </a:pP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709491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MS PGothic"/>
        <a:font script="Hang" typeface="맑은 고딕"/>
        <a:font script="Hans" typeface="SimSun"/>
        <a:font script="Hant" typeface="PMingLiU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MS PGothic"/>
        <a:font script="Hang" typeface="맑은 고딕"/>
        <a:font script="Hans" typeface="SimSun"/>
        <a:font script="Hant" typeface="PMingLiU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88</Words>
  <Application>Microsoft Office PowerPoint</Application>
  <PresentationFormat>화면 슬라이드 쇼(4:3)</PresentationFormat>
  <Paragraphs>15</Paragraphs>
  <Slides>3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6" baseType="lpstr">
      <vt:lpstr>맑은 고딕</vt:lpstr>
      <vt:lpstr>Arial</vt:lpstr>
      <vt:lpstr>Office 테마</vt:lpstr>
      <vt:lpstr>Kennen Sie den Herrn?</vt:lpstr>
      <vt:lpstr>PowerPoint 프레젠테이션</vt:lpstr>
      <vt:lpstr>PowerPoint 프레젠테이션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lee</dc:creator>
  <cp:lastModifiedBy>user</cp:lastModifiedBy>
  <cp:revision>160</cp:revision>
  <dcterms:created xsi:type="dcterms:W3CDTF">2014-02-21T17:32:59Z</dcterms:created>
  <dcterms:modified xsi:type="dcterms:W3CDTF">2024-06-01T11:25:30Z</dcterms:modified>
  <cp:version>1000.0000.01</cp:version>
</cp:coreProperties>
</file>