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2" r:id="rId1"/>
  </p:sld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ACF4677E-8BD2-47ae-8A1F-98590045965D">
      <hp:hncThemeShow xmlns:hp="http://schemas.haansoft.com/office/presentation/8.0" xmlns:dsp="http://schemas.microsoft.com/office/drawing/2008/diagram" xmlns:dgm="http://schemas.openxmlformats.org/drawingml/2006/diagram" xmlns:c="http://schemas.openxmlformats.org/drawingml/2006/chart" xmlns="" themeShowType="1" themeSkinType="1" themeTransitionType="1" useThemeTransition="1" byMouseClick="1" attrType="1" dur="200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08"/>
      </p:cViewPr>
      <p:guideLst>
        <p:guide orient="horz" pos="2158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5933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821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0962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3040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5766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44169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6547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1169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4390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6232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9569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A9A09-6299-4933-AEA9-A7626F40047A}" type="datetimeFigureOut">
              <a:rPr lang="ko-KR" altLang="en-US" smtClean="0"/>
              <a:t>2024-06-01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8F539E-0837-48FE-8E2C-ABEE4C1A56C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62318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ctrTitle"/>
          </p:nvPr>
        </p:nvSpPr>
        <p:spPr>
          <a:xfrm>
            <a:off x="107504" y="2130425"/>
            <a:ext cx="9036496" cy="1470025"/>
          </a:xfrm>
        </p:spPr>
        <p:txBody>
          <a:bodyPr>
            <a:normAutofit/>
          </a:bodyPr>
          <a:lstStyle/>
          <a:p>
            <a:pPr fontAlgn="base"/>
            <a:r>
              <a:rPr lang="en-US" altLang="ko-KR" sz="4800" dirty="0" smtClean="0"/>
              <a:t>Das </a:t>
            </a:r>
            <a:r>
              <a:rPr lang="en-US" altLang="ko-KR" sz="4800" dirty="0" smtClean="0"/>
              <a:t>Auto seines </a:t>
            </a:r>
            <a:r>
              <a:rPr lang="en-US" altLang="ko-KR" sz="4800" dirty="0" err="1" smtClean="0"/>
              <a:t>Vaters</a:t>
            </a:r>
            <a:endParaRPr lang="en-US" alt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type="subTitle" idx="1"/>
          </p:nvPr>
        </p:nvSpPr>
        <p:spPr>
          <a:xfrm>
            <a:off x="827584" y="3886200"/>
            <a:ext cx="7560840" cy="1752600"/>
          </a:xfrm>
        </p:spPr>
        <p:txBody>
          <a:bodyPr>
            <a:normAutofit/>
          </a:bodyPr>
          <a:lstStyle/>
          <a:p>
            <a:pPr fontAlgn="base"/>
            <a:r>
              <a:rPr lang="en-US" altLang="ko-KR" dirty="0" err="1"/>
              <a:t>G</a:t>
            </a:r>
            <a:r>
              <a:rPr lang="en-US" altLang="ko-KR" dirty="0" err="1" smtClean="0"/>
              <a:t>enitiv</a:t>
            </a:r>
            <a:endParaRPr lang="en-US" altLang="ko-KR" dirty="0" smtClean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:dsp="http://schemas.microsoft.com/office/drawing/2008/diagram" xmlns:dgm="http://schemas.openxmlformats.org/drawingml/2006/diagram" xmlns:c="http://schemas.openxmlformats.org/drawingml/2006/chart"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Genitiv</a:t>
            </a:r>
            <a:r>
              <a:rPr lang="en-US" altLang="ko-KR" dirty="0" smtClean="0"/>
              <a:t> 2</a:t>
            </a:r>
            <a:r>
              <a:rPr lang="ko-KR" altLang="en-US" dirty="0" smtClean="0"/>
              <a:t>격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>
                <a:solidFill>
                  <a:srgbClr val="C00000"/>
                </a:solidFill>
              </a:rPr>
              <a:t>문법적인 형태</a:t>
            </a:r>
            <a:endParaRPr lang="en-US" altLang="ko-KR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ko-KR" altLang="en-US" dirty="0" smtClean="0"/>
              <a:t>관사</a:t>
            </a:r>
            <a:r>
              <a:rPr lang="en-US" altLang="ko-KR" dirty="0" smtClean="0"/>
              <a:t>, </a:t>
            </a:r>
            <a:r>
              <a:rPr lang="ko-KR" altLang="en-US" dirty="0" smtClean="0"/>
              <a:t>명사에 표시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/>
          </a:p>
          <a:p>
            <a:r>
              <a:rPr lang="ko-KR" altLang="en-US" dirty="0" smtClean="0">
                <a:solidFill>
                  <a:srgbClr val="C00000"/>
                </a:solidFill>
              </a:rPr>
              <a:t>기능</a:t>
            </a:r>
            <a:endParaRPr lang="en-US" altLang="ko-KR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altLang="ko-KR" dirty="0" smtClean="0"/>
              <a:t>… </a:t>
            </a:r>
            <a:r>
              <a:rPr lang="ko-KR" altLang="en-US" dirty="0" smtClean="0"/>
              <a:t>의 </a:t>
            </a:r>
            <a:r>
              <a:rPr lang="en-US" altLang="ko-KR" dirty="0" smtClean="0"/>
              <a:t>(</a:t>
            </a:r>
            <a:r>
              <a:rPr lang="ko-KR" altLang="en-US" dirty="0" smtClean="0"/>
              <a:t>소유</a:t>
            </a:r>
            <a:r>
              <a:rPr lang="en-US" altLang="ko-KR" dirty="0" smtClean="0"/>
              <a:t>) : der Name </a:t>
            </a:r>
            <a:r>
              <a:rPr lang="en-US" altLang="ko-KR" u="sng" dirty="0" smtClean="0">
                <a:solidFill>
                  <a:srgbClr val="FF0000"/>
                </a:solidFill>
              </a:rPr>
              <a:t>der</a:t>
            </a:r>
            <a:r>
              <a:rPr lang="en-US" altLang="ko-KR" u="sng" dirty="0" smtClean="0"/>
              <a:t> Rose</a:t>
            </a:r>
          </a:p>
          <a:p>
            <a:pPr marL="0" indent="0">
              <a:buNone/>
            </a:pPr>
            <a:r>
              <a:rPr lang="ko-KR" altLang="en-US" dirty="0" smtClean="0"/>
              <a:t>격 지배 </a:t>
            </a:r>
            <a:r>
              <a:rPr lang="en-US" altLang="ko-KR" dirty="0" smtClean="0"/>
              <a:t>: </a:t>
            </a:r>
            <a:r>
              <a:rPr lang="en-US" altLang="ko-KR" b="1" dirty="0" err="1" smtClean="0"/>
              <a:t>wegen</a:t>
            </a:r>
            <a:r>
              <a:rPr lang="en-US" altLang="ko-KR" dirty="0" smtClean="0">
                <a:solidFill>
                  <a:srgbClr val="C00000"/>
                </a:solidFill>
              </a:rPr>
              <a:t> </a:t>
            </a:r>
            <a:r>
              <a:rPr lang="en-US" altLang="ko-KR" u="sng" dirty="0" smtClean="0">
                <a:solidFill>
                  <a:srgbClr val="0070C0"/>
                </a:solidFill>
              </a:rPr>
              <a:t>des</a:t>
            </a:r>
            <a:r>
              <a:rPr lang="en-US" altLang="ko-KR" u="sng" dirty="0" smtClean="0"/>
              <a:t> Regen</a:t>
            </a:r>
            <a:r>
              <a:rPr lang="en-US" altLang="ko-KR" u="sng" dirty="0" smtClean="0">
                <a:solidFill>
                  <a:srgbClr val="0070C0"/>
                </a:solidFill>
              </a:rPr>
              <a:t>s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54229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8929695"/>
              </p:ext>
            </p:extLst>
          </p:nvPr>
        </p:nvGraphicFramePr>
        <p:xfrm>
          <a:off x="92044" y="116632"/>
          <a:ext cx="8928994" cy="65885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96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22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00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696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7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58225">
                <a:tc>
                  <a:txBody>
                    <a:bodyPr/>
                    <a:lstStyle/>
                    <a:p>
                      <a:pPr algn="ctr" latinLnBrk="1"/>
                      <a:endParaRPr lang="en-US" altLang="ko-KR" sz="2000" dirty="0" smtClean="0"/>
                    </a:p>
                  </a:txBody>
                  <a:tcPr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4000" dirty="0" smtClean="0">
                          <a:solidFill>
                            <a:srgbClr val="0070C0"/>
                          </a:solidFill>
                        </a:rPr>
                        <a:t>M</a:t>
                      </a:r>
                      <a:endParaRPr lang="ko-KR" altLang="en-US" sz="4000" dirty="0"/>
                    </a:p>
                  </a:txBody>
                  <a:tcPr anchor="ctr"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4000" smtClean="0">
                          <a:solidFill>
                            <a:srgbClr val="FF0000"/>
                          </a:solidFill>
                        </a:rPr>
                        <a:t>F</a:t>
                      </a:r>
                      <a:endParaRPr lang="ko-KR" altLang="en-US" sz="4000" dirty="0"/>
                    </a:p>
                  </a:txBody>
                  <a:tcPr anchor="ctr"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4000" smtClean="0">
                          <a:solidFill>
                            <a:srgbClr val="00CC00"/>
                          </a:solidFill>
                        </a:rPr>
                        <a:t>N</a:t>
                      </a:r>
                      <a:endParaRPr lang="ko-KR" altLang="en-US" sz="4000" dirty="0"/>
                    </a:p>
                  </a:txBody>
                  <a:tcPr anchor="ctr">
                    <a:solidFill>
                      <a:srgbClr val="9999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4000" smtClean="0">
                          <a:solidFill>
                            <a:srgbClr val="FFC000"/>
                          </a:solidFill>
                        </a:rPr>
                        <a:t>Pl</a:t>
                      </a:r>
                      <a:r>
                        <a:rPr lang="en-US" altLang="ko-KR" sz="4000" smtClean="0"/>
                        <a:t>ural</a:t>
                      </a:r>
                      <a:endParaRPr lang="en-US" altLang="ko-KR" sz="4000" dirty="0" smtClean="0"/>
                    </a:p>
                    <a:p>
                      <a:pPr algn="ctr" latinLnBrk="1"/>
                      <a:r>
                        <a:rPr lang="en-US" altLang="ko-KR" sz="4000" dirty="0" smtClean="0"/>
                        <a:t>(</a:t>
                      </a:r>
                      <a:r>
                        <a:rPr lang="ko-KR" altLang="en-US" sz="4000" dirty="0" smtClean="0"/>
                        <a:t>복수</a:t>
                      </a:r>
                      <a:r>
                        <a:rPr lang="en-US" altLang="ko-KR" sz="4000" dirty="0" smtClean="0"/>
                        <a:t>)</a:t>
                      </a:r>
                      <a:endParaRPr lang="ko-KR" altLang="en-US" sz="4000" dirty="0"/>
                    </a:p>
                  </a:txBody>
                  <a:tcPr anchor="ctr">
                    <a:solidFill>
                      <a:srgbClr val="99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18464">
                <a:tc>
                  <a:txBody>
                    <a:bodyPr/>
                    <a:lstStyle/>
                    <a:p>
                      <a:pPr algn="ctr" latinLnBrk="1"/>
                      <a:endParaRPr lang="en-US" altLang="ko-KR" sz="2000" dirty="0" smtClean="0"/>
                    </a:p>
                    <a:p>
                      <a:pPr algn="ctr" latinLnBrk="1"/>
                      <a:endParaRPr lang="en-US" altLang="ko-KR" sz="2800" b="1" dirty="0" smtClean="0"/>
                    </a:p>
                    <a:p>
                      <a:pPr algn="ctr" latinLnBrk="1"/>
                      <a:r>
                        <a:rPr lang="ko-KR" altLang="en-US" sz="2800" b="1" dirty="0" smtClean="0"/>
                        <a:t>정관사</a:t>
                      </a:r>
                      <a:endParaRPr lang="en-US" altLang="ko-KR" sz="2800" b="1" dirty="0" smtClean="0"/>
                    </a:p>
                    <a:p>
                      <a:pPr algn="ctr" latinLnBrk="1"/>
                      <a:endParaRPr lang="ko-KR" altLang="en-US" sz="2600" b="1" dirty="0"/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accent3"/>
                        </a:solidFill>
                      </a:endParaRPr>
                    </a:p>
                  </a:txBody>
                  <a:tcP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1664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2800" b="1" dirty="0" smtClean="0"/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800" b="1" dirty="0" smtClean="0">
                          <a:latin typeface="+mn-ea"/>
                          <a:ea typeface="+mn-ea"/>
                        </a:rPr>
                        <a:t>부정관사</a:t>
                      </a:r>
                    </a:p>
                    <a:p>
                      <a:pPr algn="ctr" latinLnBrk="1"/>
                      <a:endParaRPr lang="en-US" altLang="ko-KR" sz="2800" dirty="0" smtClean="0"/>
                    </a:p>
                  </a:txBody>
                  <a:tcPr>
                    <a:solidFill>
                      <a:srgbClr val="EEE2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600" dirty="0"/>
                    </a:p>
                  </a:txBody>
                  <a:tcPr>
                    <a:solidFill>
                      <a:srgbClr val="EEE2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dirty="0"/>
                    </a:p>
                  </a:txBody>
                  <a:tcPr>
                    <a:solidFill>
                      <a:srgbClr val="EEE2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dirty="0"/>
                    </a:p>
                  </a:txBody>
                  <a:tcPr>
                    <a:solidFill>
                      <a:srgbClr val="EEE2F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dirty="0"/>
                    </a:p>
                  </a:txBody>
                  <a:tcPr>
                    <a:solidFill>
                      <a:srgbClr val="EEE2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1537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2800" b="1" dirty="0" smtClean="0"/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800" b="1" dirty="0" err="1" smtClean="0"/>
                        <a:t>소유관사</a:t>
                      </a:r>
                      <a:endParaRPr lang="en-US" altLang="ko-KR" sz="2800" b="1" dirty="0" smtClean="0"/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2800" b="1" dirty="0" err="1" smtClean="0">
                          <a:latin typeface="+mn-ea"/>
                          <a:ea typeface="+mn-ea"/>
                        </a:rPr>
                        <a:t>mein</a:t>
                      </a:r>
                      <a:r>
                        <a:rPr lang="en-US" altLang="ko-KR" sz="2800" b="1" dirty="0" smtClean="0">
                          <a:latin typeface="+mn-ea"/>
                          <a:ea typeface="+mn-ea"/>
                        </a:rPr>
                        <a:t>-</a:t>
                      </a:r>
                      <a:endParaRPr lang="ko-KR" altLang="en-US" sz="2800" b="1" dirty="0" smtClean="0">
                        <a:latin typeface="+mn-ea"/>
                        <a:ea typeface="+mn-ea"/>
                      </a:endParaRPr>
                    </a:p>
                    <a:p>
                      <a:pPr algn="ctr" latinLnBrk="1"/>
                      <a:endParaRPr lang="en-US" altLang="ko-KR" sz="2800" dirty="0" smtClean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smtClean="0"/>
                    </a:p>
                    <a:p>
                      <a:pPr algn="ctr" latinLnBrk="1"/>
                      <a:endParaRPr lang="en-US" altLang="ko-KR" sz="1000" smtClean="0"/>
                    </a:p>
                    <a:p>
                      <a:pPr algn="ctr"/>
                      <a:endParaRPr lang="ko-KR" altLang="en-US" sz="1600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ko-KR" altLang="en-US" dirty="0"/>
                    </a:p>
                  </a:txBody>
                  <a:tcP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752765" y="1476157"/>
            <a:ext cx="17305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800" dirty="0" smtClean="0">
                <a:solidFill>
                  <a:srgbClr val="0070C0"/>
                </a:solidFill>
              </a:rPr>
              <a:t>der</a:t>
            </a:r>
          </a:p>
          <a:p>
            <a:pPr algn="ctr"/>
            <a:r>
              <a:rPr lang="en-US" altLang="ko-KR" sz="4800" dirty="0" smtClean="0">
                <a:solidFill>
                  <a:srgbClr val="0070C0"/>
                </a:solidFill>
              </a:rPr>
              <a:t>d</a:t>
            </a:r>
            <a:r>
              <a:rPr lang="en-US" altLang="ko-KR" sz="4800" b="1" dirty="0" smtClean="0">
                <a:solidFill>
                  <a:srgbClr val="0070C0"/>
                </a:solidFill>
              </a:rPr>
              <a:t>es</a:t>
            </a:r>
            <a:endParaRPr lang="ko-KR" altLang="en-US" sz="480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13937" y="1476157"/>
            <a:ext cx="19328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800" dirty="0" smtClean="0">
                <a:solidFill>
                  <a:srgbClr val="FF0000"/>
                </a:solidFill>
              </a:rPr>
              <a:t>die</a:t>
            </a:r>
          </a:p>
          <a:p>
            <a:pPr algn="ctr"/>
            <a:r>
              <a:rPr lang="en-US" altLang="ko-KR" sz="4800" dirty="0" smtClean="0">
                <a:solidFill>
                  <a:srgbClr val="FF0000"/>
                </a:solidFill>
              </a:rPr>
              <a:t>d</a:t>
            </a:r>
            <a:r>
              <a:rPr lang="en-US" altLang="ko-KR" sz="4800" b="1" dirty="0" smtClean="0">
                <a:solidFill>
                  <a:srgbClr val="FF0000"/>
                </a:solidFill>
              </a:rPr>
              <a:t>er</a:t>
            </a:r>
            <a:endParaRPr lang="en-US" altLang="ko-KR" sz="48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95893" y="1476157"/>
            <a:ext cx="16506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800" dirty="0" smtClean="0">
                <a:solidFill>
                  <a:srgbClr val="00B050"/>
                </a:solidFill>
              </a:rPr>
              <a:t>das</a:t>
            </a:r>
          </a:p>
          <a:p>
            <a:pPr algn="ctr"/>
            <a:r>
              <a:rPr lang="en-US" altLang="ko-KR" sz="4800" dirty="0" smtClean="0">
                <a:solidFill>
                  <a:srgbClr val="00B050"/>
                </a:solidFill>
              </a:rPr>
              <a:t>d</a:t>
            </a:r>
            <a:r>
              <a:rPr lang="en-US" altLang="ko-KR" sz="4800" b="1" dirty="0" smtClean="0">
                <a:solidFill>
                  <a:srgbClr val="00B050"/>
                </a:solidFill>
              </a:rPr>
              <a:t>es</a:t>
            </a:r>
            <a:endParaRPr lang="en-US" altLang="ko-KR" sz="4800" b="1" dirty="0">
              <a:solidFill>
                <a:srgbClr val="00B05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46535" y="1467207"/>
            <a:ext cx="187220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800" dirty="0" smtClean="0">
                <a:solidFill>
                  <a:srgbClr val="FFC000"/>
                </a:solidFill>
              </a:rPr>
              <a:t>die</a:t>
            </a:r>
          </a:p>
          <a:p>
            <a:pPr algn="ctr"/>
            <a:r>
              <a:rPr lang="en-US" altLang="ko-KR" sz="4800" dirty="0" smtClean="0">
                <a:solidFill>
                  <a:srgbClr val="FFC000"/>
                </a:solidFill>
              </a:rPr>
              <a:t>d</a:t>
            </a:r>
            <a:r>
              <a:rPr lang="en-US" altLang="ko-KR" sz="4800" b="1" dirty="0" smtClean="0">
                <a:solidFill>
                  <a:srgbClr val="FFC000"/>
                </a:solidFill>
              </a:rPr>
              <a:t>er</a:t>
            </a:r>
            <a:endParaRPr lang="en-US" altLang="ko-KR" sz="4800" b="1" dirty="0">
              <a:solidFill>
                <a:srgbClr val="FFC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722124" y="3081794"/>
            <a:ext cx="17305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800" dirty="0" err="1" smtClean="0">
                <a:solidFill>
                  <a:srgbClr val="0070C0"/>
                </a:solidFill>
              </a:rPr>
              <a:t>ein</a:t>
            </a:r>
            <a:endParaRPr lang="en-US" altLang="ko-KR" sz="4800" dirty="0" smtClean="0">
              <a:solidFill>
                <a:srgbClr val="0070C0"/>
              </a:solidFill>
            </a:endParaRPr>
          </a:p>
          <a:p>
            <a:pPr algn="ctr"/>
            <a:r>
              <a:rPr lang="en-US" altLang="ko-KR" sz="4800" dirty="0" err="1" smtClean="0">
                <a:solidFill>
                  <a:srgbClr val="0070C0"/>
                </a:solidFill>
              </a:rPr>
              <a:t>ein</a:t>
            </a:r>
            <a:r>
              <a:rPr lang="en-US" altLang="ko-KR" sz="4800" b="1" dirty="0" err="1" smtClean="0">
                <a:solidFill>
                  <a:srgbClr val="0070C0"/>
                </a:solidFill>
              </a:rPr>
              <a:t>es</a:t>
            </a:r>
            <a:endParaRPr lang="ko-KR" altLang="en-US" sz="4800" b="1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509922" y="3081794"/>
            <a:ext cx="19328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800" dirty="0" err="1" smtClean="0">
                <a:solidFill>
                  <a:srgbClr val="FF0000"/>
                </a:solidFill>
              </a:rPr>
              <a:t>eine</a:t>
            </a:r>
            <a:endParaRPr lang="en-US" altLang="ko-KR" sz="4800" dirty="0" smtClean="0">
              <a:solidFill>
                <a:srgbClr val="FF0000"/>
              </a:solidFill>
            </a:endParaRPr>
          </a:p>
          <a:p>
            <a:pPr algn="ctr"/>
            <a:r>
              <a:rPr lang="en-US" altLang="ko-KR" sz="4800" dirty="0" err="1" smtClean="0">
                <a:solidFill>
                  <a:srgbClr val="FF0000"/>
                </a:solidFill>
              </a:rPr>
              <a:t>ein</a:t>
            </a:r>
            <a:r>
              <a:rPr lang="en-US" altLang="ko-KR" sz="4800" b="1" dirty="0" err="1" smtClean="0">
                <a:solidFill>
                  <a:srgbClr val="FF0000"/>
                </a:solidFill>
              </a:rPr>
              <a:t>er</a:t>
            </a:r>
            <a:endParaRPr lang="en-US" altLang="ko-KR" sz="48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465465" y="3054767"/>
            <a:ext cx="16506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800" dirty="0" err="1" smtClean="0">
                <a:solidFill>
                  <a:srgbClr val="00CC00"/>
                </a:solidFill>
              </a:rPr>
              <a:t>ein</a:t>
            </a:r>
            <a:endParaRPr lang="en-US" altLang="ko-KR" sz="4800" dirty="0" smtClean="0">
              <a:solidFill>
                <a:srgbClr val="00CC00"/>
              </a:solidFill>
            </a:endParaRPr>
          </a:p>
          <a:p>
            <a:pPr algn="ctr"/>
            <a:r>
              <a:rPr lang="en-US" altLang="ko-KR" sz="4800" dirty="0" err="1" smtClean="0">
                <a:solidFill>
                  <a:srgbClr val="00CC00"/>
                </a:solidFill>
              </a:rPr>
              <a:t>ein</a:t>
            </a:r>
            <a:r>
              <a:rPr lang="en-US" altLang="ko-KR" sz="4800" b="1" dirty="0" err="1" smtClean="0">
                <a:solidFill>
                  <a:srgbClr val="00CC00"/>
                </a:solidFill>
              </a:rPr>
              <a:t>es</a:t>
            </a:r>
            <a:endParaRPr lang="en-US" altLang="ko-KR" sz="4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187625" y="3081794"/>
            <a:ext cx="179002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800" dirty="0" smtClean="0">
                <a:solidFill>
                  <a:srgbClr val="FFC000"/>
                </a:solidFill>
              </a:rPr>
              <a:t>--</a:t>
            </a:r>
          </a:p>
          <a:p>
            <a:pPr algn="ctr"/>
            <a:r>
              <a:rPr lang="en-US" altLang="ko-KR" sz="4800" dirty="0" smtClean="0">
                <a:solidFill>
                  <a:srgbClr val="FFC000"/>
                </a:solidFill>
              </a:rPr>
              <a:t>--</a:t>
            </a:r>
            <a:endParaRPr lang="en-US" altLang="ko-KR" sz="4800" dirty="0">
              <a:solidFill>
                <a:srgbClr val="FFC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40963" y="4948968"/>
            <a:ext cx="19541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000" dirty="0" err="1" smtClean="0">
                <a:solidFill>
                  <a:srgbClr val="0070C0"/>
                </a:solidFill>
              </a:rPr>
              <a:t>mein</a:t>
            </a:r>
            <a:endParaRPr lang="en-US" altLang="ko-KR" sz="4000" dirty="0" smtClean="0">
              <a:solidFill>
                <a:srgbClr val="0070C0"/>
              </a:solidFill>
            </a:endParaRPr>
          </a:p>
          <a:p>
            <a:pPr algn="ctr"/>
            <a:r>
              <a:rPr lang="en-US" altLang="ko-KR" sz="4000" dirty="0" err="1" smtClean="0">
                <a:solidFill>
                  <a:srgbClr val="0070C0"/>
                </a:solidFill>
              </a:rPr>
              <a:t>mein</a:t>
            </a:r>
            <a:r>
              <a:rPr lang="en-US" altLang="ko-KR" sz="4000" b="1" dirty="0" err="1" smtClean="0">
                <a:solidFill>
                  <a:srgbClr val="0070C0"/>
                </a:solidFill>
              </a:rPr>
              <a:t>es</a:t>
            </a:r>
            <a:endParaRPr lang="ko-KR" altLang="en-US" sz="4000" b="1" dirty="0">
              <a:solidFill>
                <a:srgbClr val="0070C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460266" y="4936461"/>
            <a:ext cx="19541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000" dirty="0" err="1" smtClean="0">
                <a:solidFill>
                  <a:srgbClr val="FF0000"/>
                </a:solidFill>
              </a:rPr>
              <a:t>meine</a:t>
            </a:r>
            <a:endParaRPr lang="en-US" altLang="ko-KR" sz="4000" dirty="0" smtClean="0">
              <a:solidFill>
                <a:srgbClr val="FF0000"/>
              </a:solidFill>
            </a:endParaRPr>
          </a:p>
          <a:p>
            <a:pPr algn="ctr"/>
            <a:r>
              <a:rPr lang="en-US" altLang="ko-KR" sz="4000" dirty="0" err="1" smtClean="0">
                <a:solidFill>
                  <a:srgbClr val="FF0000"/>
                </a:solidFill>
              </a:rPr>
              <a:t>mein</a:t>
            </a:r>
            <a:r>
              <a:rPr lang="en-US" altLang="ko-KR" sz="4000" b="1" dirty="0" err="1" smtClean="0">
                <a:solidFill>
                  <a:srgbClr val="FF0000"/>
                </a:solidFill>
              </a:rPr>
              <a:t>er</a:t>
            </a:r>
            <a:endParaRPr lang="ko-KR" altLang="en-US" sz="4000" b="1" dirty="0">
              <a:solidFill>
                <a:srgbClr val="FF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344138" y="4939366"/>
            <a:ext cx="19541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000" dirty="0" err="1" smtClean="0">
                <a:solidFill>
                  <a:srgbClr val="00B050"/>
                </a:solidFill>
              </a:rPr>
              <a:t>mein</a:t>
            </a:r>
            <a:endParaRPr lang="en-US" altLang="ko-KR" sz="4000" dirty="0" smtClean="0">
              <a:solidFill>
                <a:srgbClr val="00B050"/>
              </a:solidFill>
            </a:endParaRPr>
          </a:p>
          <a:p>
            <a:pPr algn="ctr"/>
            <a:r>
              <a:rPr lang="en-US" altLang="ko-KR" sz="4000" dirty="0" err="1" smtClean="0">
                <a:solidFill>
                  <a:srgbClr val="00B050"/>
                </a:solidFill>
              </a:rPr>
              <a:t>mein</a:t>
            </a:r>
            <a:r>
              <a:rPr lang="en-US" altLang="ko-KR" sz="4000" b="1" dirty="0" err="1" smtClean="0">
                <a:solidFill>
                  <a:srgbClr val="00B050"/>
                </a:solidFill>
              </a:rPr>
              <a:t>es</a:t>
            </a:r>
            <a:endParaRPr lang="ko-KR" altLang="en-US" sz="4000" b="1" dirty="0">
              <a:solidFill>
                <a:srgbClr val="00B05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7093161" y="4912339"/>
            <a:ext cx="195415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000" dirty="0" err="1" smtClean="0">
                <a:solidFill>
                  <a:srgbClr val="FFC000"/>
                </a:solidFill>
              </a:rPr>
              <a:t>meine</a:t>
            </a:r>
            <a:endParaRPr lang="en-US" altLang="ko-KR" sz="4000" dirty="0" smtClean="0">
              <a:solidFill>
                <a:srgbClr val="FFC000"/>
              </a:solidFill>
            </a:endParaRPr>
          </a:p>
          <a:p>
            <a:pPr algn="ctr"/>
            <a:r>
              <a:rPr lang="en-US" altLang="ko-KR" sz="4000" dirty="0" err="1" smtClean="0">
                <a:solidFill>
                  <a:srgbClr val="FFC000"/>
                </a:solidFill>
              </a:rPr>
              <a:t>mein</a:t>
            </a:r>
            <a:r>
              <a:rPr lang="en-US" altLang="ko-KR" sz="4000" b="1" dirty="0" err="1" smtClean="0">
                <a:solidFill>
                  <a:srgbClr val="FFC000"/>
                </a:solidFill>
              </a:rPr>
              <a:t>er</a:t>
            </a:r>
            <a:endParaRPr lang="ko-KR" altLang="en-US" sz="4000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747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0" y="332656"/>
            <a:ext cx="9144000" cy="5832648"/>
          </a:xfrm>
        </p:spPr>
        <p:txBody>
          <a:bodyPr/>
          <a:lstStyle/>
          <a:p>
            <a:r>
              <a:rPr lang="en-US" altLang="ko-KR" sz="4000" dirty="0" err="1" smtClean="0">
                <a:solidFill>
                  <a:srgbClr val="0070C0"/>
                </a:solidFill>
              </a:rPr>
              <a:t>Vater</a:t>
            </a:r>
            <a:r>
              <a:rPr lang="en-US" altLang="ko-KR" sz="4000" dirty="0" smtClean="0"/>
              <a:t>  	</a:t>
            </a:r>
            <a:r>
              <a:rPr lang="en-US" altLang="ko-KR" sz="4000" dirty="0" smtClean="0">
                <a:solidFill>
                  <a:srgbClr val="0070C0"/>
                </a:solidFill>
              </a:rPr>
              <a:t>m.</a:t>
            </a:r>
            <a:r>
              <a:rPr lang="en-US" altLang="ko-KR" sz="4000" dirty="0" smtClean="0"/>
              <a:t> -s  </a:t>
            </a:r>
            <a:r>
              <a:rPr lang="en-US" altLang="ko-KR" sz="4000" b="1" strike="sngStrike" dirty="0" smtClean="0"/>
              <a:t>″</a:t>
            </a:r>
          </a:p>
          <a:p>
            <a:pPr marL="0" indent="0">
              <a:buNone/>
            </a:pPr>
            <a:r>
              <a:rPr lang="en-US" altLang="ko-KR" sz="4000" dirty="0" smtClean="0"/>
              <a:t>der </a:t>
            </a:r>
            <a:r>
              <a:rPr lang="en-US" altLang="ko-KR" sz="4000" dirty="0" err="1" smtClean="0"/>
              <a:t>Vater</a:t>
            </a:r>
            <a:r>
              <a:rPr lang="en-US" altLang="ko-KR" sz="4000" dirty="0" smtClean="0"/>
              <a:t> 	des </a:t>
            </a:r>
            <a:r>
              <a:rPr lang="en-US" altLang="ko-KR" sz="4000" dirty="0" err="1" smtClean="0"/>
              <a:t>Vaters</a:t>
            </a:r>
            <a:r>
              <a:rPr lang="en-US" altLang="ko-KR" sz="4000" dirty="0" smtClean="0"/>
              <a:t> 		die </a:t>
            </a:r>
            <a:r>
              <a:rPr lang="en-US" altLang="ko-KR" sz="4000" dirty="0" err="1" smtClean="0"/>
              <a:t>Väter</a:t>
            </a:r>
            <a:endParaRPr lang="en-US" altLang="ko-KR" sz="4000" dirty="0" smtClean="0"/>
          </a:p>
          <a:p>
            <a:pPr marL="0" indent="0">
              <a:buNone/>
            </a:pPr>
            <a:endParaRPr lang="en-US" altLang="ko-KR" sz="4000" dirty="0"/>
          </a:p>
          <a:p>
            <a:r>
              <a:rPr lang="en-US" altLang="ko-KR" sz="4000" dirty="0" smtClean="0">
                <a:solidFill>
                  <a:srgbClr val="00B050"/>
                </a:solidFill>
              </a:rPr>
              <a:t>Kind</a:t>
            </a:r>
            <a:r>
              <a:rPr lang="en-US" altLang="ko-KR" sz="4000" dirty="0" smtClean="0"/>
              <a:t> 		</a:t>
            </a:r>
            <a:r>
              <a:rPr lang="en-US" altLang="ko-KR" sz="4000" dirty="0" smtClean="0">
                <a:solidFill>
                  <a:srgbClr val="00B050"/>
                </a:solidFill>
              </a:rPr>
              <a:t>n</a:t>
            </a:r>
            <a:r>
              <a:rPr lang="en-US" altLang="ko-KR" sz="4000" dirty="0" smtClean="0"/>
              <a:t>. -</a:t>
            </a:r>
            <a:r>
              <a:rPr lang="en-US" altLang="ko-KR" sz="4000" dirty="0" err="1" smtClean="0"/>
              <a:t>es</a:t>
            </a:r>
            <a:r>
              <a:rPr lang="en-US" altLang="ko-KR" sz="4000" dirty="0" smtClean="0"/>
              <a:t> </a:t>
            </a:r>
            <a:r>
              <a:rPr lang="en-US" altLang="ko-KR" sz="4000" dirty="0"/>
              <a:t>-</a:t>
            </a:r>
            <a:r>
              <a:rPr lang="en-US" altLang="ko-KR" sz="4000" dirty="0" err="1" smtClean="0"/>
              <a:t>er</a:t>
            </a:r>
            <a:endParaRPr lang="en-US" altLang="ko-KR" sz="4000" dirty="0" smtClean="0"/>
          </a:p>
          <a:p>
            <a:pPr marL="0" indent="0">
              <a:buNone/>
            </a:pPr>
            <a:r>
              <a:rPr lang="de-DE" altLang="ko-KR" sz="4000" dirty="0"/>
              <a:t>das Kind </a:t>
            </a:r>
            <a:r>
              <a:rPr lang="de-DE" altLang="ko-KR" sz="4000" dirty="0" smtClean="0"/>
              <a:t>	des </a:t>
            </a:r>
            <a:r>
              <a:rPr lang="de-DE" altLang="ko-KR" sz="4000" dirty="0"/>
              <a:t>Kindes </a:t>
            </a:r>
            <a:r>
              <a:rPr lang="de-DE" altLang="ko-KR" sz="4000" dirty="0" smtClean="0"/>
              <a:t>		die </a:t>
            </a:r>
            <a:r>
              <a:rPr lang="de-DE" altLang="ko-KR" sz="4000" dirty="0"/>
              <a:t>Kinder</a:t>
            </a:r>
          </a:p>
          <a:p>
            <a:endParaRPr lang="en-US" altLang="ko-KR" sz="4000" dirty="0" smtClean="0"/>
          </a:p>
          <a:p>
            <a:r>
              <a:rPr lang="en-US" altLang="ko-KR" sz="4000" dirty="0" smtClean="0">
                <a:solidFill>
                  <a:srgbClr val="FF0000"/>
                </a:solidFill>
              </a:rPr>
              <a:t>Mutter</a:t>
            </a:r>
            <a:r>
              <a:rPr lang="en-US" altLang="ko-KR" sz="4000" dirty="0" smtClean="0"/>
              <a:t> 	</a:t>
            </a:r>
            <a:r>
              <a:rPr lang="en-US" altLang="ko-KR" sz="4000" dirty="0" smtClean="0">
                <a:solidFill>
                  <a:srgbClr val="FF0000"/>
                </a:solidFill>
              </a:rPr>
              <a:t>f.</a:t>
            </a:r>
            <a:r>
              <a:rPr lang="en-US" altLang="ko-KR" sz="4000" dirty="0" smtClean="0"/>
              <a:t> </a:t>
            </a:r>
            <a:r>
              <a:rPr lang="en-US" altLang="ko-KR" sz="4000" b="1" strike="sngStrike" dirty="0" smtClean="0"/>
              <a:t>″</a:t>
            </a:r>
          </a:p>
          <a:p>
            <a:pPr marL="0" indent="0">
              <a:buNone/>
            </a:pPr>
            <a:r>
              <a:rPr lang="de-DE" altLang="ko-KR" sz="4000" dirty="0"/>
              <a:t>die Mutter </a:t>
            </a:r>
            <a:r>
              <a:rPr lang="de-DE" altLang="ko-KR" sz="4000" dirty="0" smtClean="0"/>
              <a:t>	der </a:t>
            </a:r>
            <a:r>
              <a:rPr lang="de-DE" altLang="ko-KR" sz="4000" dirty="0"/>
              <a:t>Mutter </a:t>
            </a:r>
            <a:r>
              <a:rPr lang="de-DE" altLang="ko-KR" sz="4000" dirty="0" smtClean="0"/>
              <a:t>		die </a:t>
            </a:r>
            <a:r>
              <a:rPr lang="de-DE" altLang="ko-KR" sz="4000" dirty="0"/>
              <a:t>Mütter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55524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80720"/>
          </a:xfrm>
        </p:spPr>
        <p:txBody>
          <a:bodyPr>
            <a:normAutofit fontScale="92500" lnSpcReduction="10000"/>
          </a:bodyPr>
          <a:lstStyle/>
          <a:p>
            <a:r>
              <a:rPr lang="ko-KR" altLang="en-US" sz="4400" dirty="0" smtClean="0"/>
              <a:t>아버지의 회사</a:t>
            </a:r>
            <a:endParaRPr lang="en-US" altLang="ko-KR" sz="4400" b="1" strike="sngStrike" dirty="0" smtClean="0"/>
          </a:p>
          <a:p>
            <a:pPr marL="0" indent="0">
              <a:buNone/>
            </a:pPr>
            <a:r>
              <a:rPr lang="en-US" altLang="ko-KR" sz="4400" dirty="0" smtClean="0"/>
              <a:t>die Firma d</a:t>
            </a:r>
            <a:r>
              <a:rPr lang="en-US" altLang="ko-KR" sz="4400" b="1" dirty="0" smtClean="0"/>
              <a:t>es</a:t>
            </a:r>
            <a:r>
              <a:rPr lang="en-US" altLang="ko-KR" sz="4400" dirty="0" smtClean="0"/>
              <a:t> </a:t>
            </a:r>
            <a:r>
              <a:rPr lang="en-US" altLang="ko-KR" sz="4400" dirty="0" err="1" smtClean="0"/>
              <a:t>Vater</a:t>
            </a:r>
            <a:r>
              <a:rPr lang="en-US" altLang="ko-KR" sz="4400" b="1" dirty="0" err="1" smtClean="0">
                <a:solidFill>
                  <a:srgbClr val="0070C0"/>
                </a:solidFill>
              </a:rPr>
              <a:t>s</a:t>
            </a:r>
            <a:endParaRPr lang="en-US" altLang="ko-KR" sz="44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ko-KR" sz="4400" dirty="0" smtClean="0"/>
              <a:t>die </a:t>
            </a:r>
            <a:r>
              <a:rPr lang="en-US" altLang="ko-KR" sz="4400" dirty="0"/>
              <a:t>Firma </a:t>
            </a:r>
            <a:r>
              <a:rPr lang="en-US" altLang="ko-KR" sz="4400" dirty="0" smtClean="0"/>
              <a:t>von </a:t>
            </a:r>
            <a:r>
              <a:rPr lang="en-US" altLang="ko-KR" sz="4400" dirty="0" err="1" smtClean="0"/>
              <a:t>dem</a:t>
            </a:r>
            <a:r>
              <a:rPr lang="en-US" altLang="ko-KR" sz="4400" dirty="0" smtClean="0"/>
              <a:t> </a:t>
            </a:r>
            <a:r>
              <a:rPr lang="en-US" altLang="ko-KR" sz="4400" dirty="0" err="1" smtClean="0"/>
              <a:t>Vater</a:t>
            </a:r>
            <a:endParaRPr lang="en-US" altLang="ko-KR" sz="4400" b="1" dirty="0">
              <a:solidFill>
                <a:srgbClr val="0070C0"/>
              </a:solidFill>
            </a:endParaRPr>
          </a:p>
          <a:p>
            <a:r>
              <a:rPr lang="ko-KR" altLang="en-US" sz="4400" dirty="0" smtClean="0"/>
              <a:t>내 아이의 방</a:t>
            </a:r>
            <a:endParaRPr lang="en-US" altLang="ko-KR" sz="4400" dirty="0" smtClean="0"/>
          </a:p>
          <a:p>
            <a:pPr marL="0" indent="0">
              <a:buNone/>
            </a:pPr>
            <a:r>
              <a:rPr lang="en-US" altLang="ko-KR" sz="4400" dirty="0" smtClean="0"/>
              <a:t>das Zimmer </a:t>
            </a:r>
            <a:r>
              <a:rPr lang="en-US" altLang="ko-KR" sz="4400" dirty="0" err="1" smtClean="0"/>
              <a:t>mein</a:t>
            </a:r>
            <a:r>
              <a:rPr lang="en-US" altLang="ko-KR" sz="4400" b="1" dirty="0" err="1" smtClean="0"/>
              <a:t>es</a:t>
            </a:r>
            <a:r>
              <a:rPr lang="en-US" altLang="ko-KR" sz="4400" dirty="0" smtClean="0"/>
              <a:t> </a:t>
            </a:r>
            <a:r>
              <a:rPr lang="en-US" altLang="ko-KR" sz="4400" dirty="0" err="1" smtClean="0"/>
              <a:t>Kind</a:t>
            </a:r>
            <a:r>
              <a:rPr lang="en-US" altLang="ko-KR" sz="4400" b="1" dirty="0" err="1" smtClean="0">
                <a:solidFill>
                  <a:srgbClr val="0070C0"/>
                </a:solidFill>
              </a:rPr>
              <a:t>es</a:t>
            </a:r>
            <a:endParaRPr lang="en-US" altLang="ko-KR" sz="44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altLang="ko-KR" sz="4400" dirty="0" smtClean="0"/>
              <a:t>das Zimmer von </a:t>
            </a:r>
            <a:r>
              <a:rPr lang="en-US" altLang="ko-KR" sz="4400" dirty="0" err="1" smtClean="0"/>
              <a:t>meinem</a:t>
            </a:r>
            <a:r>
              <a:rPr lang="en-US" altLang="ko-KR" sz="4400" dirty="0" smtClean="0"/>
              <a:t> Kind</a:t>
            </a:r>
          </a:p>
          <a:p>
            <a:r>
              <a:rPr lang="ko-KR" altLang="en-US" sz="4400" dirty="0" smtClean="0"/>
              <a:t>어머니의 소망</a:t>
            </a:r>
            <a:endParaRPr lang="en-US" altLang="ko-KR" sz="4400" dirty="0" smtClean="0"/>
          </a:p>
          <a:p>
            <a:pPr marL="0" indent="0">
              <a:buNone/>
            </a:pPr>
            <a:r>
              <a:rPr lang="en-US" altLang="ko-KR" sz="4400" dirty="0" smtClean="0"/>
              <a:t>der </a:t>
            </a:r>
            <a:r>
              <a:rPr lang="en-US" altLang="ko-KR" sz="4400" dirty="0" err="1" smtClean="0"/>
              <a:t>Wunsch</a:t>
            </a:r>
            <a:r>
              <a:rPr lang="en-US" altLang="ko-KR" sz="4400" dirty="0" smtClean="0"/>
              <a:t> </a:t>
            </a:r>
            <a:r>
              <a:rPr lang="en-US" altLang="ko-KR" sz="4400" dirty="0" err="1" smtClean="0"/>
              <a:t>mein</a:t>
            </a:r>
            <a:r>
              <a:rPr lang="en-US" altLang="ko-KR" sz="4400" b="1" dirty="0" err="1" smtClean="0"/>
              <a:t>er</a:t>
            </a:r>
            <a:r>
              <a:rPr lang="en-US" altLang="ko-KR" sz="4400" dirty="0" smtClean="0"/>
              <a:t> Mutter</a:t>
            </a:r>
          </a:p>
          <a:p>
            <a:pPr marL="0" indent="0">
              <a:buNone/>
            </a:pPr>
            <a:r>
              <a:rPr lang="en-US" altLang="ko-KR" sz="4400" dirty="0" smtClean="0"/>
              <a:t>der </a:t>
            </a:r>
            <a:r>
              <a:rPr lang="en-US" altLang="ko-KR" sz="4400" dirty="0" err="1" smtClean="0"/>
              <a:t>Wunsch</a:t>
            </a:r>
            <a:r>
              <a:rPr lang="en-US" altLang="ko-KR" sz="4400" dirty="0" smtClean="0"/>
              <a:t> von </a:t>
            </a:r>
            <a:r>
              <a:rPr lang="en-US" altLang="ko-KR" sz="4400" dirty="0" err="1" smtClean="0"/>
              <a:t>meiner</a:t>
            </a:r>
            <a:r>
              <a:rPr lang="en-US" altLang="ko-KR" sz="4400" dirty="0" smtClean="0"/>
              <a:t> Mutter</a:t>
            </a:r>
          </a:p>
          <a:p>
            <a:pPr marL="0" indent="0">
              <a:buNone/>
            </a:pPr>
            <a:endParaRPr lang="en-US" altLang="ko-KR" sz="4400" dirty="0" smtClean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125632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PMingLiU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MS PGothic"/>
        <a:font script="Hang" typeface="맑은 고딕"/>
        <a:font script="Hans" typeface="SimSun"/>
        <a:font script="Hant" typeface="PMingLiU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148</Words>
  <Application>Microsoft Office PowerPoint</Application>
  <PresentationFormat>화면 슬라이드 쇼(4:3)</PresentationFormat>
  <Paragraphs>64</Paragraphs>
  <Slides>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8" baseType="lpstr">
      <vt:lpstr>맑은 고딕</vt:lpstr>
      <vt:lpstr>Arial</vt:lpstr>
      <vt:lpstr>Office 테마</vt:lpstr>
      <vt:lpstr>Das Auto seines Vaters</vt:lpstr>
      <vt:lpstr>Genitiv 2격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</dc:creator>
  <cp:lastModifiedBy>user</cp:lastModifiedBy>
  <cp:revision>164</cp:revision>
  <dcterms:created xsi:type="dcterms:W3CDTF">2014-02-21T17:32:59Z</dcterms:created>
  <dcterms:modified xsi:type="dcterms:W3CDTF">2024-06-01T11:24:59Z</dcterms:modified>
  <cp:version>1000.0000.01</cp:version>
</cp:coreProperties>
</file>