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5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593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82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96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30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76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416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654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439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23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56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623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9036496" cy="1470025"/>
          </a:xfrm>
        </p:spPr>
        <p:txBody>
          <a:bodyPr>
            <a:normAutofit fontScale="90000"/>
          </a:bodyPr>
          <a:lstStyle/>
          <a:p>
            <a:pPr fontAlgn="base"/>
            <a:r>
              <a:rPr lang="de-DE" altLang="ko-KR" sz="4800" dirty="0" smtClean="0"/>
              <a:t>sitzen/setzen</a:t>
            </a:r>
            <a:r>
              <a:rPr lang="de-DE" altLang="ko-KR" sz="4800" dirty="0"/>
              <a:t>, stehen/stellen, liegen/legen und hängen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560840" cy="1752600"/>
          </a:xfrm>
        </p:spPr>
        <p:txBody>
          <a:bodyPr>
            <a:normAutofit/>
          </a:bodyPr>
          <a:lstStyle/>
          <a:p>
            <a:pPr fontAlgn="base"/>
            <a:r>
              <a:rPr lang="ko-KR" altLang="en-US" smtClean="0"/>
              <a:t>위치와 방</a:t>
            </a:r>
            <a:r>
              <a:rPr lang="ko-KR" altLang="en-US"/>
              <a:t>향</a:t>
            </a:r>
            <a:r>
              <a:rPr lang="ko-KR" altLang="en-US" smtClean="0"/>
              <a:t>동사</a:t>
            </a:r>
            <a:endParaRPr lang="en-US" altLang="ko-K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04128" y="1201374"/>
            <a:ext cx="8616343" cy="395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stehen</a:t>
            </a:r>
            <a:r>
              <a:rPr lang="en-US" altLang="ko-KR" sz="4000" b="1" dirty="0" smtClean="0">
                <a:solidFill>
                  <a:schemeClr val="bg1">
                    <a:lumMod val="50000"/>
                  </a:schemeClr>
                </a:solidFill>
              </a:rPr>
              <a:t>		stand	</a:t>
            </a: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gestanden</a:t>
            </a:r>
            <a:endParaRPr lang="en-US" altLang="ko-KR" sz="4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sitzen</a:t>
            </a:r>
            <a:r>
              <a:rPr lang="en-US" altLang="ko-KR" sz="4000" b="1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altLang="ko-KR" sz="40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saß</a:t>
            </a:r>
            <a:r>
              <a:rPr lang="en-US" altLang="ko-KR" sz="4000" b="1" dirty="0" smtClean="0">
                <a:solidFill>
                  <a:schemeClr val="bg1">
                    <a:lumMod val="50000"/>
                  </a:schemeClr>
                </a:solidFill>
              </a:rPr>
              <a:t> 	</a:t>
            </a: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gesessen</a:t>
            </a:r>
            <a:endParaRPr lang="en-US" altLang="ko-KR" sz="4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liegen</a:t>
            </a:r>
            <a:r>
              <a:rPr lang="en-US" altLang="ko-KR" sz="4000" b="1" dirty="0" smtClean="0">
                <a:solidFill>
                  <a:schemeClr val="bg1">
                    <a:lumMod val="50000"/>
                  </a:schemeClr>
                </a:solidFill>
              </a:rPr>
              <a:t>		lag		</a:t>
            </a: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gelegen</a:t>
            </a:r>
            <a:endParaRPr lang="en-US" altLang="ko-KR" sz="4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altLang="ko-KR" sz="4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hängen</a:t>
            </a:r>
            <a:r>
              <a:rPr lang="en-US" altLang="ko-KR" sz="4000" b="1" dirty="0" smtClean="0">
                <a:solidFill>
                  <a:schemeClr val="bg1">
                    <a:lumMod val="50000"/>
                  </a:schemeClr>
                </a:solidFill>
              </a:rPr>
              <a:t>		</a:t>
            </a: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hing</a:t>
            </a:r>
            <a:r>
              <a:rPr lang="en-US" altLang="ko-KR" sz="4000" b="1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gehangen</a:t>
            </a:r>
            <a:endParaRPr lang="en-US" altLang="ko-KR" sz="40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altLang="ko-KR" sz="4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altLang="ko-KR" sz="4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97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die </a:t>
            </a:r>
            <a:r>
              <a:rPr lang="en-US" altLang="ko-KR" b="1" dirty="0" err="1" smtClean="0"/>
              <a:t>Verben</a:t>
            </a:r>
            <a:endParaRPr lang="ko-KR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8475"/>
            <a:ext cx="4114800" cy="5328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ko-KR" sz="4000" b="1" dirty="0" err="1" smtClean="0">
                <a:solidFill>
                  <a:srgbClr val="FF00FF"/>
                </a:solidFill>
              </a:rPr>
              <a:t>stellen</a:t>
            </a:r>
            <a:endParaRPr lang="en-US" altLang="ko-KR" sz="4000" b="1" dirty="0" smtClean="0">
              <a:solidFill>
                <a:srgbClr val="FF00FF"/>
              </a:solidFill>
            </a:endParaRPr>
          </a:p>
          <a:p>
            <a:pPr marL="0" indent="0" algn="ctr">
              <a:buNone/>
            </a:pPr>
            <a:r>
              <a:rPr lang="en-US" altLang="ko-KR" sz="4000" b="1" dirty="0" err="1" smtClean="0">
                <a:solidFill>
                  <a:srgbClr val="FF00FF"/>
                </a:solidFill>
              </a:rPr>
              <a:t>setzen</a:t>
            </a:r>
            <a:endParaRPr lang="en-US" altLang="ko-KR" sz="4000" b="1" dirty="0" smtClean="0">
              <a:solidFill>
                <a:srgbClr val="FF00FF"/>
              </a:solidFill>
            </a:endParaRPr>
          </a:p>
          <a:p>
            <a:pPr marL="0" indent="0" algn="ctr">
              <a:buNone/>
            </a:pPr>
            <a:r>
              <a:rPr lang="en-US" altLang="ko-KR" sz="4000" b="1" dirty="0" err="1" smtClean="0">
                <a:solidFill>
                  <a:srgbClr val="FF00FF"/>
                </a:solidFill>
              </a:rPr>
              <a:t>legen</a:t>
            </a:r>
            <a:endParaRPr lang="en-US" altLang="ko-KR" sz="4000" b="1" dirty="0" smtClean="0">
              <a:solidFill>
                <a:srgbClr val="FF00FF"/>
              </a:solidFill>
            </a:endParaRPr>
          </a:p>
          <a:p>
            <a:pPr marL="0" indent="0" algn="ctr">
              <a:buNone/>
            </a:pPr>
            <a:endParaRPr lang="en-US" altLang="ko-KR" sz="4000" b="1" dirty="0" smtClean="0">
              <a:solidFill>
                <a:srgbClr val="FF00FF"/>
              </a:solidFill>
            </a:endParaRPr>
          </a:p>
          <a:p>
            <a:pPr marL="0" indent="0" algn="ctr">
              <a:buNone/>
            </a:pPr>
            <a:r>
              <a:rPr lang="en-US" altLang="ko-KR" sz="4000" b="1" dirty="0" err="1" smtClean="0">
                <a:solidFill>
                  <a:srgbClr val="FF00FF"/>
                </a:solidFill>
              </a:rPr>
              <a:t>hängen</a:t>
            </a:r>
            <a:endParaRPr lang="en-US" altLang="ko-KR" sz="4000" b="1" dirty="0">
              <a:solidFill>
                <a:srgbClr val="FF00FF"/>
              </a:solidFill>
            </a:endParaRPr>
          </a:p>
          <a:p>
            <a:pPr marL="0" indent="0" algn="ctr">
              <a:buNone/>
            </a:pPr>
            <a:endParaRPr lang="en-US" altLang="ko-KR" sz="4000" b="1" dirty="0" smtClean="0">
              <a:solidFill>
                <a:srgbClr val="FF00FF"/>
              </a:solidFill>
            </a:endParaRPr>
          </a:p>
          <a:p>
            <a:pPr marL="0" indent="0" algn="ctr">
              <a:buNone/>
            </a:pPr>
            <a:r>
              <a:rPr lang="en-US" altLang="ko-KR" sz="4000" b="1" dirty="0" smtClean="0">
                <a:solidFill>
                  <a:srgbClr val="FF00FF"/>
                </a:solidFill>
              </a:rPr>
              <a:t>+ </a:t>
            </a:r>
            <a:r>
              <a:rPr lang="ko-KR" altLang="en-US" sz="4000" b="1" dirty="0" smtClean="0">
                <a:solidFill>
                  <a:srgbClr val="FF00FF"/>
                </a:solidFill>
              </a:rPr>
              <a:t>방향</a:t>
            </a:r>
            <a:endParaRPr lang="en-US" altLang="ko-KR" sz="4000" b="1" dirty="0" smtClean="0">
              <a:solidFill>
                <a:srgbClr val="FF00FF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33664" y="1168404"/>
            <a:ext cx="4114800" cy="5661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stehen</a:t>
            </a:r>
            <a:endParaRPr lang="en-US" altLang="ko-KR" sz="4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sitzen</a:t>
            </a:r>
            <a:endParaRPr lang="en-US" altLang="ko-KR" sz="4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liegen</a:t>
            </a:r>
            <a:endParaRPr lang="en-US" altLang="ko-KR" sz="4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Font typeface="Arial" pitchFamily="34" charset="0"/>
              <a:buNone/>
            </a:pPr>
            <a:endParaRPr lang="en-US" altLang="ko-KR" sz="4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altLang="ko-KR" sz="4000" b="1" dirty="0" err="1" smtClean="0">
                <a:solidFill>
                  <a:schemeClr val="bg1">
                    <a:lumMod val="50000"/>
                  </a:schemeClr>
                </a:solidFill>
              </a:rPr>
              <a:t>hängen</a:t>
            </a:r>
            <a:endParaRPr lang="en-US" altLang="ko-KR" sz="40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Font typeface="Arial" pitchFamily="34" charset="0"/>
              <a:buNone/>
            </a:pPr>
            <a:endParaRPr lang="en-US" altLang="ko-KR" sz="4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altLang="ko-KR" sz="4000" b="1" dirty="0" smtClean="0">
                <a:solidFill>
                  <a:schemeClr val="bg1">
                    <a:lumMod val="50000"/>
                  </a:schemeClr>
                </a:solidFill>
              </a:rPr>
              <a:t>+ </a:t>
            </a:r>
            <a:r>
              <a:rPr lang="ko-KR" altLang="en-US" sz="4000" b="1" dirty="0" smtClean="0">
                <a:solidFill>
                  <a:schemeClr val="bg1">
                    <a:lumMod val="50000"/>
                  </a:schemeClr>
                </a:solidFill>
              </a:rPr>
              <a:t>장소</a:t>
            </a:r>
            <a:endParaRPr lang="en-US" altLang="ko-KR" sz="4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27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36145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3600" dirty="0" err="1" smtClean="0"/>
              <a:t>Ich</a:t>
            </a:r>
            <a:r>
              <a:rPr lang="en-US" altLang="ko-KR" sz="3600" dirty="0" smtClean="0"/>
              <a:t> </a:t>
            </a:r>
            <a:r>
              <a:rPr lang="en-US" altLang="ko-KR" sz="3600" b="1" dirty="0" err="1" smtClean="0">
                <a:solidFill>
                  <a:srgbClr val="FF33CC"/>
                </a:solidFill>
              </a:rPr>
              <a:t>stelle</a:t>
            </a:r>
            <a:r>
              <a:rPr lang="en-US" altLang="ko-KR" sz="3600" b="1" dirty="0" smtClean="0"/>
              <a:t> </a:t>
            </a:r>
            <a:r>
              <a:rPr lang="en-US" altLang="ko-KR" sz="3600" dirty="0" smtClean="0"/>
              <a:t>die Vase </a:t>
            </a:r>
            <a:r>
              <a:rPr lang="en-US" altLang="ko-KR" sz="3600" b="1" dirty="0" smtClean="0"/>
              <a:t>auf den </a:t>
            </a:r>
            <a:r>
              <a:rPr lang="en-US" altLang="ko-KR" sz="3600" b="1" dirty="0" err="1" smtClean="0"/>
              <a:t>Tisch</a:t>
            </a:r>
            <a:r>
              <a:rPr lang="en-US" altLang="ko-KR" sz="36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3600" dirty="0" smtClean="0"/>
              <a:t>Die Vase </a:t>
            </a:r>
            <a:r>
              <a:rPr lang="en-US" altLang="ko-KR" sz="3600" b="1" dirty="0" err="1" smtClean="0">
                <a:solidFill>
                  <a:schemeClr val="bg1">
                    <a:lumMod val="50000"/>
                  </a:schemeClr>
                </a:solidFill>
              </a:rPr>
              <a:t>steht</a:t>
            </a:r>
            <a:r>
              <a:rPr lang="en-US" altLang="ko-KR" sz="3600" dirty="0" smtClean="0"/>
              <a:t> </a:t>
            </a:r>
            <a:r>
              <a:rPr lang="en-US" altLang="ko-KR" sz="3600" b="1" dirty="0" smtClean="0"/>
              <a:t>auf </a:t>
            </a:r>
            <a:r>
              <a:rPr lang="en-US" altLang="ko-KR" sz="3600" b="1" dirty="0" err="1" smtClean="0"/>
              <a:t>dem</a:t>
            </a:r>
            <a:r>
              <a:rPr lang="en-US" altLang="ko-KR" sz="3600" b="1" dirty="0" smtClean="0"/>
              <a:t> </a:t>
            </a:r>
            <a:r>
              <a:rPr lang="en-US" altLang="ko-KR" sz="3600" b="1" dirty="0" err="1" smtClean="0"/>
              <a:t>Tisch</a:t>
            </a:r>
            <a:r>
              <a:rPr lang="en-US" altLang="ko-KR" sz="3600" b="1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3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3600" dirty="0" err="1"/>
              <a:t>Ich</a:t>
            </a:r>
            <a:r>
              <a:rPr lang="en-US" altLang="ko-KR" sz="3600" dirty="0"/>
              <a:t> </a:t>
            </a:r>
            <a:r>
              <a:rPr lang="en-US" altLang="ko-KR" sz="3600" b="1" dirty="0" err="1">
                <a:solidFill>
                  <a:srgbClr val="FF33CC"/>
                </a:solidFill>
              </a:rPr>
              <a:t>setze</a:t>
            </a:r>
            <a:r>
              <a:rPr lang="en-US" altLang="ko-KR" sz="3600" dirty="0"/>
              <a:t> das Kind </a:t>
            </a:r>
            <a:r>
              <a:rPr lang="en-US" altLang="ko-KR" sz="3600" b="1" dirty="0"/>
              <a:t>auf den </a:t>
            </a:r>
            <a:r>
              <a:rPr lang="en-US" altLang="ko-KR" sz="3600" b="1" dirty="0" err="1"/>
              <a:t>Stuhl</a:t>
            </a:r>
            <a:r>
              <a:rPr lang="en-US" altLang="ko-KR" sz="36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3600" dirty="0"/>
              <a:t>Das Kind </a:t>
            </a:r>
            <a:r>
              <a:rPr lang="en-US" altLang="ko-KR" sz="3600" b="1" dirty="0" err="1">
                <a:solidFill>
                  <a:schemeClr val="bg1">
                    <a:lumMod val="50000"/>
                  </a:schemeClr>
                </a:solidFill>
              </a:rPr>
              <a:t>sitzt</a:t>
            </a:r>
            <a:r>
              <a:rPr lang="en-US" altLang="ko-KR" sz="3600" dirty="0"/>
              <a:t> </a:t>
            </a:r>
            <a:r>
              <a:rPr lang="en-US" altLang="ko-KR" sz="3600" b="1" dirty="0"/>
              <a:t>auf </a:t>
            </a:r>
            <a:r>
              <a:rPr lang="en-US" altLang="ko-KR" sz="3600" b="1" dirty="0" err="1"/>
              <a:t>dem</a:t>
            </a:r>
            <a:r>
              <a:rPr lang="en-US" altLang="ko-KR" sz="3600" b="1" dirty="0"/>
              <a:t> </a:t>
            </a:r>
            <a:r>
              <a:rPr lang="en-US" altLang="ko-KR" sz="3600" b="1" dirty="0" err="1"/>
              <a:t>Stuhl</a:t>
            </a:r>
            <a:r>
              <a:rPr lang="en-US" altLang="ko-KR" sz="3600" dirty="0" smtClean="0"/>
              <a:t>.</a:t>
            </a:r>
            <a:endParaRPr lang="en-US" altLang="ko-KR" sz="3600" dirty="0"/>
          </a:p>
        </p:txBody>
      </p:sp>
    </p:spTree>
    <p:extLst>
      <p:ext uri="{BB962C8B-B14F-4D97-AF65-F5344CB8AC3E}">
        <p14:creationId xmlns:p14="http://schemas.microsoft.com/office/powerpoint/2010/main" val="100999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1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3600" dirty="0" err="1"/>
              <a:t>Ich</a:t>
            </a:r>
            <a:r>
              <a:rPr lang="en-US" altLang="ko-KR" sz="3600" dirty="0"/>
              <a:t> </a:t>
            </a:r>
            <a:r>
              <a:rPr lang="en-US" altLang="ko-KR" sz="3600" b="1" dirty="0" err="1">
                <a:solidFill>
                  <a:srgbClr val="FF33CC"/>
                </a:solidFill>
              </a:rPr>
              <a:t>lege</a:t>
            </a:r>
            <a:r>
              <a:rPr lang="en-US" altLang="ko-KR" sz="3600" dirty="0"/>
              <a:t> die Hose </a:t>
            </a:r>
            <a:r>
              <a:rPr lang="en-US" altLang="ko-KR" sz="3600" b="1" dirty="0"/>
              <a:t>auf das </a:t>
            </a:r>
            <a:r>
              <a:rPr lang="en-US" altLang="ko-KR" sz="3600" b="1" dirty="0" err="1"/>
              <a:t>Bett</a:t>
            </a:r>
            <a:r>
              <a:rPr lang="en-US" altLang="ko-KR" sz="36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3600" dirty="0"/>
              <a:t>Die Hose </a:t>
            </a:r>
            <a:r>
              <a:rPr lang="en-US" altLang="ko-KR" sz="3600" b="1" dirty="0" err="1">
                <a:solidFill>
                  <a:schemeClr val="bg1">
                    <a:lumMod val="50000"/>
                  </a:schemeClr>
                </a:solidFill>
              </a:rPr>
              <a:t>liegt</a:t>
            </a:r>
            <a:r>
              <a:rPr lang="en-US" altLang="ko-KR" sz="3600" b="1" dirty="0"/>
              <a:t> auf </a:t>
            </a:r>
            <a:r>
              <a:rPr lang="en-US" altLang="ko-KR" sz="3600" b="1" dirty="0" err="1"/>
              <a:t>dem</a:t>
            </a:r>
            <a:r>
              <a:rPr lang="en-US" altLang="ko-KR" sz="3600" b="1" dirty="0"/>
              <a:t> </a:t>
            </a:r>
            <a:r>
              <a:rPr lang="en-US" altLang="ko-KR" sz="3600" b="1" dirty="0" err="1"/>
              <a:t>Bett</a:t>
            </a:r>
            <a:r>
              <a:rPr lang="en-US" altLang="ko-KR" sz="3600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ko-KR" altLang="en-US" sz="36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3600" dirty="0" err="1" smtClean="0"/>
              <a:t>Ich</a:t>
            </a:r>
            <a:r>
              <a:rPr lang="en-US" altLang="ko-KR" sz="3600" dirty="0" smtClean="0"/>
              <a:t> </a:t>
            </a:r>
            <a:r>
              <a:rPr lang="en-US" altLang="ko-KR" sz="3600" b="1" dirty="0" err="1" smtClean="0">
                <a:solidFill>
                  <a:srgbClr val="FF33CC"/>
                </a:solidFill>
              </a:rPr>
              <a:t>hänge</a:t>
            </a:r>
            <a:r>
              <a:rPr lang="en-US" altLang="ko-KR" sz="3600" dirty="0" smtClean="0"/>
              <a:t> das </a:t>
            </a:r>
            <a:r>
              <a:rPr lang="en-US" altLang="ko-KR" sz="3600" dirty="0" err="1" smtClean="0"/>
              <a:t>Hemd</a:t>
            </a:r>
            <a:r>
              <a:rPr lang="en-US" altLang="ko-KR" sz="3600" dirty="0" smtClean="0"/>
              <a:t> </a:t>
            </a:r>
            <a:r>
              <a:rPr lang="en-US" altLang="ko-KR" sz="3600" b="1" dirty="0" smtClean="0"/>
              <a:t>in den </a:t>
            </a:r>
            <a:r>
              <a:rPr lang="en-US" altLang="ko-KR" sz="3600" b="1" dirty="0" err="1" smtClean="0"/>
              <a:t>Schrank</a:t>
            </a:r>
            <a:r>
              <a:rPr lang="en-US" altLang="ko-KR" sz="36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3600" dirty="0" smtClean="0"/>
              <a:t>Das </a:t>
            </a:r>
            <a:r>
              <a:rPr lang="en-US" altLang="ko-KR" sz="3600" dirty="0" err="1" smtClean="0"/>
              <a:t>Hemd</a:t>
            </a:r>
            <a:r>
              <a:rPr lang="en-US" altLang="ko-KR" sz="3600" dirty="0" smtClean="0"/>
              <a:t> </a:t>
            </a:r>
            <a:r>
              <a:rPr lang="en-US" altLang="ko-KR" sz="3600" b="1" dirty="0" err="1" smtClean="0">
                <a:solidFill>
                  <a:schemeClr val="bg1">
                    <a:lumMod val="50000"/>
                  </a:schemeClr>
                </a:solidFill>
              </a:rPr>
              <a:t>hängt</a:t>
            </a:r>
            <a:r>
              <a:rPr lang="en-US" altLang="ko-KR" sz="3600" b="1" dirty="0" smtClean="0"/>
              <a:t> </a:t>
            </a:r>
            <a:r>
              <a:rPr lang="en-US" altLang="ko-KR" sz="3600" b="1" dirty="0" err="1" smtClean="0"/>
              <a:t>im</a:t>
            </a:r>
            <a:r>
              <a:rPr lang="en-US" altLang="ko-KR" sz="3600" b="1" dirty="0" smtClean="0"/>
              <a:t> </a:t>
            </a:r>
            <a:r>
              <a:rPr lang="en-US" altLang="ko-KR" sz="3600" b="1" dirty="0" err="1" smtClean="0"/>
              <a:t>Schrank</a:t>
            </a:r>
            <a:r>
              <a:rPr lang="en-US" altLang="ko-KR" sz="3600" b="1" dirty="0" smtClean="0"/>
              <a:t>.</a:t>
            </a:r>
            <a:endParaRPr lang="en-US" altLang="ko-KR" sz="3600" dirty="0" smtClean="0"/>
          </a:p>
        </p:txBody>
      </p:sp>
    </p:spTree>
    <p:extLst>
      <p:ext uri="{BB962C8B-B14F-4D97-AF65-F5344CB8AC3E}">
        <p14:creationId xmlns:p14="http://schemas.microsoft.com/office/powerpoint/2010/main" val="110528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/>
          <p:nvPr/>
        </p:nvPicPr>
        <p:blipFill rotWithShape="1">
          <a:blip r:embed="rId2"/>
          <a:srcRect l="8654" t="15042" r="3527" b="69993"/>
          <a:stretch/>
        </p:blipFill>
        <p:spPr bwMode="auto">
          <a:xfrm>
            <a:off x="467544" y="542327"/>
            <a:ext cx="4608511" cy="27426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3884330"/>
            <a:ext cx="5286026" cy="274510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00192" y="159048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err="1" smtClean="0"/>
              <a:t>stellen</a:t>
            </a:r>
            <a:endParaRPr lang="ko-KR" alt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259632" y="472514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err="1" smtClean="0"/>
              <a:t>stehen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2177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300192" y="159048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err="1" smtClean="0"/>
              <a:t>setzen</a:t>
            </a:r>
            <a:endParaRPr lang="ko-KR" alt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259632" y="472514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err="1" smtClean="0"/>
              <a:t>sitzen</a:t>
            </a:r>
            <a:endParaRPr lang="ko-KR" altLang="en-US" sz="3600" dirty="0"/>
          </a:p>
        </p:txBody>
      </p:sp>
      <p:pic>
        <p:nvPicPr>
          <p:cNvPr id="6" name="그림 5"/>
          <p:cNvPicPr/>
          <p:nvPr/>
        </p:nvPicPr>
        <p:blipFill rotWithShape="1">
          <a:blip r:embed="rId2"/>
          <a:srcRect l="20630" t="33084" r="10840" b="52604"/>
          <a:stretch/>
        </p:blipFill>
        <p:spPr bwMode="auto">
          <a:xfrm>
            <a:off x="251520" y="476672"/>
            <a:ext cx="4608512" cy="2520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그림 9"/>
          <p:cNvPicPr/>
          <p:nvPr/>
        </p:nvPicPr>
        <p:blipFill rotWithShape="1">
          <a:blip r:embed="rId3"/>
          <a:srcRect l="29194" t="34621" r="25351" b="52767"/>
          <a:stretch/>
        </p:blipFill>
        <p:spPr bwMode="auto">
          <a:xfrm>
            <a:off x="4499992" y="3573016"/>
            <a:ext cx="4305310" cy="27699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6706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300192" y="159048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err="1" smtClean="0"/>
              <a:t>legen</a:t>
            </a:r>
            <a:endParaRPr lang="ko-KR" alt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1259632" y="472514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err="1" smtClean="0"/>
              <a:t>liegen</a:t>
            </a:r>
            <a:endParaRPr lang="ko-KR" altLang="en-US" sz="3600" dirty="0"/>
          </a:p>
        </p:txBody>
      </p:sp>
      <p:pic>
        <p:nvPicPr>
          <p:cNvPr id="6" name="그림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7" t="49737" r="3995" b="35627"/>
          <a:stretch/>
        </p:blipFill>
        <p:spPr bwMode="auto">
          <a:xfrm>
            <a:off x="323528" y="332656"/>
            <a:ext cx="4392488" cy="28083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그림 9"/>
          <p:cNvPicPr/>
          <p:nvPr/>
        </p:nvPicPr>
        <p:blipFill rotWithShape="1">
          <a:blip r:embed="rId3"/>
          <a:srcRect l="4408" t="49901" r="4148" b="36273"/>
          <a:stretch/>
        </p:blipFill>
        <p:spPr bwMode="auto">
          <a:xfrm>
            <a:off x="4139952" y="3651103"/>
            <a:ext cx="4612650" cy="27944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0958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259632" y="472514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err="1"/>
              <a:t>hägen</a:t>
            </a:r>
            <a:endParaRPr lang="ko-KR" altLang="en-US" sz="3600" dirty="0"/>
          </a:p>
        </p:txBody>
      </p:sp>
      <p:pic>
        <p:nvPicPr>
          <p:cNvPr id="6" name="그림 5"/>
          <p:cNvPicPr/>
          <p:nvPr/>
        </p:nvPicPr>
        <p:blipFill rotWithShape="1">
          <a:blip r:embed="rId2"/>
          <a:srcRect l="8401" t="66963" r="3217" b="18644"/>
          <a:stretch/>
        </p:blipFill>
        <p:spPr bwMode="auto">
          <a:xfrm>
            <a:off x="251520" y="332656"/>
            <a:ext cx="4248472" cy="26642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3717282"/>
            <a:ext cx="4625551" cy="266205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372200" y="134163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err="1"/>
              <a:t>hägen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4065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3812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4000" b="1" dirty="0" err="1" smtClean="0">
                <a:solidFill>
                  <a:srgbClr val="FF00FF"/>
                </a:solidFill>
              </a:rPr>
              <a:t>stellen</a:t>
            </a:r>
            <a:r>
              <a:rPr lang="en-US" altLang="ko-KR" sz="4000" b="1" dirty="0" smtClean="0">
                <a:solidFill>
                  <a:srgbClr val="FF00FF"/>
                </a:solidFill>
              </a:rPr>
              <a:t>  	</a:t>
            </a:r>
            <a:r>
              <a:rPr lang="en-US" altLang="ko-KR" sz="4000" b="1" dirty="0" err="1" smtClean="0">
                <a:solidFill>
                  <a:srgbClr val="FF00FF"/>
                </a:solidFill>
              </a:rPr>
              <a:t>stellte</a:t>
            </a:r>
            <a:r>
              <a:rPr lang="en-US" altLang="ko-KR" sz="4000" b="1" dirty="0" smtClean="0">
                <a:solidFill>
                  <a:srgbClr val="FF00FF"/>
                </a:solidFill>
              </a:rPr>
              <a:t> 		</a:t>
            </a:r>
            <a:r>
              <a:rPr lang="en-US" altLang="ko-KR" sz="4000" b="1" dirty="0" err="1" smtClean="0">
                <a:solidFill>
                  <a:srgbClr val="FF00FF"/>
                </a:solidFill>
              </a:rPr>
              <a:t>gestellt</a:t>
            </a:r>
            <a:endParaRPr lang="en-US" altLang="ko-KR" sz="4000" b="1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altLang="ko-KR" sz="4000" b="1" dirty="0" err="1" smtClean="0">
                <a:solidFill>
                  <a:srgbClr val="FF00FF"/>
                </a:solidFill>
              </a:rPr>
              <a:t>setzen</a:t>
            </a:r>
            <a:r>
              <a:rPr lang="en-US" altLang="ko-KR" sz="4000" b="1" dirty="0" smtClean="0">
                <a:solidFill>
                  <a:srgbClr val="FF00FF"/>
                </a:solidFill>
              </a:rPr>
              <a:t>		</a:t>
            </a:r>
            <a:r>
              <a:rPr lang="en-US" altLang="ko-KR" sz="4000" b="1" dirty="0" err="1" smtClean="0">
                <a:solidFill>
                  <a:srgbClr val="FF00FF"/>
                </a:solidFill>
              </a:rPr>
              <a:t>setzte</a:t>
            </a:r>
            <a:r>
              <a:rPr lang="en-US" altLang="ko-KR" sz="4000" b="1" dirty="0" smtClean="0">
                <a:solidFill>
                  <a:srgbClr val="FF00FF"/>
                </a:solidFill>
              </a:rPr>
              <a:t>		</a:t>
            </a:r>
            <a:r>
              <a:rPr lang="en-US" altLang="ko-KR" sz="4000" b="1" dirty="0" err="1" smtClean="0">
                <a:solidFill>
                  <a:srgbClr val="FF00FF"/>
                </a:solidFill>
              </a:rPr>
              <a:t>gesetzt</a:t>
            </a:r>
            <a:endParaRPr lang="en-US" altLang="ko-KR" sz="4000" b="1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altLang="ko-KR" sz="4000" b="1" dirty="0" err="1" smtClean="0">
                <a:solidFill>
                  <a:srgbClr val="FF00FF"/>
                </a:solidFill>
              </a:rPr>
              <a:t>legen</a:t>
            </a:r>
            <a:r>
              <a:rPr lang="en-US" altLang="ko-KR" sz="4000" b="1" dirty="0" smtClean="0">
                <a:solidFill>
                  <a:srgbClr val="FF00FF"/>
                </a:solidFill>
              </a:rPr>
              <a:t>		</a:t>
            </a:r>
            <a:r>
              <a:rPr lang="en-US" altLang="ko-KR" sz="4000" b="1" dirty="0" err="1" smtClean="0">
                <a:solidFill>
                  <a:srgbClr val="FF00FF"/>
                </a:solidFill>
              </a:rPr>
              <a:t>legte</a:t>
            </a:r>
            <a:r>
              <a:rPr lang="en-US" altLang="ko-KR" sz="4000" b="1" dirty="0" smtClean="0">
                <a:solidFill>
                  <a:srgbClr val="FF00FF"/>
                </a:solidFill>
              </a:rPr>
              <a:t>		</a:t>
            </a:r>
            <a:r>
              <a:rPr lang="en-US" altLang="ko-KR" sz="4000" b="1" dirty="0" err="1" smtClean="0">
                <a:solidFill>
                  <a:srgbClr val="FF00FF"/>
                </a:solidFill>
              </a:rPr>
              <a:t>gelegt</a:t>
            </a:r>
            <a:endParaRPr lang="en-US" altLang="ko-KR" sz="4000" b="1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endParaRPr lang="en-US" altLang="ko-KR" sz="4000" b="1" dirty="0" smtClean="0">
              <a:solidFill>
                <a:srgbClr val="FF00FF"/>
              </a:solidFill>
            </a:endParaRPr>
          </a:p>
          <a:p>
            <a:pPr marL="0" indent="0">
              <a:buNone/>
            </a:pPr>
            <a:r>
              <a:rPr lang="en-US" altLang="ko-KR" sz="4000" b="1" dirty="0" err="1" smtClean="0">
                <a:solidFill>
                  <a:srgbClr val="FF00FF"/>
                </a:solidFill>
              </a:rPr>
              <a:t>hängen</a:t>
            </a:r>
            <a:r>
              <a:rPr lang="en-US" altLang="ko-KR" sz="4000" b="1" dirty="0">
                <a:solidFill>
                  <a:srgbClr val="FF00FF"/>
                </a:solidFill>
              </a:rPr>
              <a:t>		</a:t>
            </a:r>
            <a:r>
              <a:rPr lang="en-US" altLang="ko-KR" sz="4000" b="1" dirty="0" err="1" smtClean="0">
                <a:solidFill>
                  <a:srgbClr val="FF00FF"/>
                </a:solidFill>
              </a:rPr>
              <a:t>hängte</a:t>
            </a:r>
            <a:r>
              <a:rPr lang="en-US" altLang="ko-KR" sz="4000" b="1" dirty="0" smtClean="0">
                <a:solidFill>
                  <a:srgbClr val="FF00FF"/>
                </a:solidFill>
              </a:rPr>
              <a:t>		</a:t>
            </a:r>
            <a:r>
              <a:rPr lang="en-US" altLang="ko-KR" sz="4000" b="1" dirty="0" err="1" smtClean="0">
                <a:solidFill>
                  <a:srgbClr val="FF00FF"/>
                </a:solidFill>
              </a:rPr>
              <a:t>gehängt</a:t>
            </a:r>
            <a:r>
              <a:rPr lang="en-US" altLang="ko-KR" sz="4000" b="1" dirty="0" smtClean="0">
                <a:solidFill>
                  <a:srgbClr val="FF00FF"/>
                </a:solidFill>
              </a:rPr>
              <a:t>		</a:t>
            </a:r>
            <a:endParaRPr lang="en-US" altLang="ko-KR" sz="4000" b="1" dirty="0">
              <a:solidFill>
                <a:srgbClr val="FF00FF"/>
              </a:solidFill>
            </a:endParaRPr>
          </a:p>
          <a:p>
            <a:pPr marL="0" indent="0" algn="ctr">
              <a:buNone/>
            </a:pPr>
            <a:endParaRPr lang="en-US" altLang="ko-KR" sz="4000" b="1" dirty="0" smtClean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2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PMingLiU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144</Words>
  <Application>Microsoft Office PowerPoint</Application>
  <PresentationFormat>화면 슬라이드 쇼(4:3)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3" baseType="lpstr">
      <vt:lpstr>맑은 고딕</vt:lpstr>
      <vt:lpstr>Arial</vt:lpstr>
      <vt:lpstr>Office 테마</vt:lpstr>
      <vt:lpstr>sitzen/setzen, stehen/stellen, liegen/legen und hängen</vt:lpstr>
      <vt:lpstr>die Verben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</cp:lastModifiedBy>
  <cp:revision>157</cp:revision>
  <dcterms:created xsi:type="dcterms:W3CDTF">2014-02-21T17:32:59Z</dcterms:created>
  <dcterms:modified xsi:type="dcterms:W3CDTF">2024-06-01T11:24:23Z</dcterms:modified>
  <cp:version>1000.0000.01</cp:version>
</cp:coreProperties>
</file>